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heme/theme2.xml" ContentType="application/vnd.openxmlformats-officedocument.theme+xml"/>
  <Override PartName="/ppt/tags/tag5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5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notesMasterIdLst>
    <p:notesMasterId r:id="rId9"/>
  </p:notesMasterIdLst>
  <p:sldIdLst>
    <p:sldId id="475" r:id="rId4"/>
    <p:sldId id="490" r:id="rId5"/>
    <p:sldId id="474" r:id="rId6"/>
    <p:sldId id="485" r:id="rId7"/>
    <p:sldId id="119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08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74" autoAdjust="0"/>
    <p:restoredTop sz="79459" autoAdjust="0"/>
  </p:normalViewPr>
  <p:slideViewPr>
    <p:cSldViewPr snapToGrid="0">
      <p:cViewPr varScale="1">
        <p:scale>
          <a:sx n="53" d="100"/>
          <a:sy n="53" d="100"/>
        </p:scale>
        <p:origin x="11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C43C7F-3823-4158-9AD2-2320D89908CC}" type="datetimeFigureOut">
              <a:rPr lang="en-US" smtClean="0"/>
              <a:t>4/16/2024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DF74B4-38F7-4DDD-8D34-60BC62E0F83A}" type="slidenum">
              <a:rPr lang="en-US" smtClean="0"/>
              <a:t>‹#›</a:t>
            </a:fld>
            <a:endParaRPr lang="en-US"/>
          </a:p>
        </p:txBody>
      </p:sp>
    </p:spTree>
    <p:extLst>
      <p:ext uri="{BB962C8B-B14F-4D97-AF65-F5344CB8AC3E}">
        <p14:creationId xmlns:p14="http://schemas.microsoft.com/office/powerpoint/2010/main" val="165938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endParaRPr lang="en-US" b="0" i="0" dirty="0">
              <a:solidFill>
                <a:srgbClr val="FFFFFF"/>
              </a:solidFill>
              <a:effectLst/>
              <a:latin typeface="Open Sans" panose="020B0606030504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614E1-92E2-4CF4-B31E-063F78A97A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1046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9614E1-92E2-4CF4-B31E-063F78A97A66}" type="slidenum">
              <a:rPr lang="en-US" smtClean="0"/>
              <a:t>2</a:t>
            </a:fld>
            <a:endParaRPr lang="en-US"/>
          </a:p>
        </p:txBody>
      </p:sp>
    </p:spTree>
    <p:extLst>
      <p:ext uri="{BB962C8B-B14F-4D97-AF65-F5344CB8AC3E}">
        <p14:creationId xmlns:p14="http://schemas.microsoft.com/office/powerpoint/2010/main" val="677565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9614E1-92E2-4CF4-B31E-063F78A97A66}" type="slidenum">
              <a:rPr lang="en-US" smtClean="0"/>
              <a:t>3</a:t>
            </a:fld>
            <a:endParaRPr lang="en-US"/>
          </a:p>
        </p:txBody>
      </p:sp>
    </p:spTree>
    <p:extLst>
      <p:ext uri="{BB962C8B-B14F-4D97-AF65-F5344CB8AC3E}">
        <p14:creationId xmlns:p14="http://schemas.microsoft.com/office/powerpoint/2010/main" val="4209755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9614E1-92E2-4CF4-B31E-063F78A97A66}" type="slidenum">
              <a:rPr lang="en-US" smtClean="0"/>
              <a:t>4</a:t>
            </a:fld>
            <a:endParaRPr lang="en-US"/>
          </a:p>
        </p:txBody>
      </p:sp>
    </p:spTree>
    <p:extLst>
      <p:ext uri="{BB962C8B-B14F-4D97-AF65-F5344CB8AC3E}">
        <p14:creationId xmlns:p14="http://schemas.microsoft.com/office/powerpoint/2010/main" val="2951506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090195-C5E7-437F-8205-2D82F398B4BC}" type="slidenum">
              <a:rPr lang="en-US" smtClean="0"/>
              <a:t>5</a:t>
            </a:fld>
            <a:endParaRPr lang="en-US" dirty="0"/>
          </a:p>
        </p:txBody>
      </p:sp>
    </p:spTree>
    <p:extLst>
      <p:ext uri="{BB962C8B-B14F-4D97-AF65-F5344CB8AC3E}">
        <p14:creationId xmlns:p14="http://schemas.microsoft.com/office/powerpoint/2010/main" val="2395146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7"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2.xml"/><Relationship Id="rId6" Type="http://schemas.microsoft.com/office/2007/relationships/hdphoto" Target="../media/hdphoto2.wdp"/><Relationship Id="rId5" Type="http://schemas.openxmlformats.org/officeDocument/2006/relationships/image" Target="../media/image7.png"/><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3.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4.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7" Type="http://schemas.microsoft.com/office/2007/relationships/hdphoto" Target="../media/hdphoto3.wdp"/><Relationship Id="rId2" Type="http://schemas.openxmlformats.org/officeDocument/2006/relationships/slideMaster" Target="../slideMasters/slideMaster1.xml"/><Relationship Id="rId1" Type="http://schemas.openxmlformats.org/officeDocument/2006/relationships/tags" Target="../tags/tag16.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7" Type="http://schemas.microsoft.com/office/2007/relationships/hdphoto" Target="../media/hdphoto3.wdp"/><Relationship Id="rId2" Type="http://schemas.openxmlformats.org/officeDocument/2006/relationships/slideMaster" Target="../slideMasters/slideMaster1.xml"/><Relationship Id="rId1" Type="http://schemas.openxmlformats.org/officeDocument/2006/relationships/tags" Target="../tags/tag18.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9.jpeg"/><Relationship Id="rId7"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0.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0.bin"/></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Master" Target="../slideMasters/slideMaster1.xml"/><Relationship Id="rId1" Type="http://schemas.openxmlformats.org/officeDocument/2006/relationships/tags" Target="../tags/tag21.xml"/><Relationship Id="rId5" Type="http://schemas.openxmlformats.org/officeDocument/2006/relationships/image" Target="../media/image1.emf"/><Relationship Id="rId4" Type="http://schemas.openxmlformats.org/officeDocument/2006/relationships/oleObject" Target="../embeddings/oleObject21.bin"/></Relationships>
</file>

<file path=ppt/slideLayouts/_rels/slideLayout2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1.jpeg"/><Relationship Id="rId7"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2.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2.bin"/></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Master" Target="../slideMasters/slideMaster1.xml"/><Relationship Id="rId1" Type="http://schemas.openxmlformats.org/officeDocument/2006/relationships/tags" Target="../tags/tag23.xml"/><Relationship Id="rId5" Type="http://schemas.openxmlformats.org/officeDocument/2006/relationships/image" Target="../media/image1.emf"/><Relationship Id="rId4" Type="http://schemas.openxmlformats.org/officeDocument/2006/relationships/oleObject" Target="../embeddings/oleObject23.bin"/></Relationships>
</file>

<file path=ppt/slideLayouts/_rels/slideLayout2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3.jpeg"/><Relationship Id="rId7"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4.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4.bin"/></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Master" Target="../slideMasters/slideMaster1.xml"/><Relationship Id="rId1" Type="http://schemas.openxmlformats.org/officeDocument/2006/relationships/tags" Target="../tags/tag25.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5.bin"/></Relationships>
</file>

<file path=ppt/slideLayouts/_rels/slideLayout2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4.jpeg"/><Relationship Id="rId7"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6.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6.bin"/></Relationships>
</file>

<file path=ppt/slideLayouts/_rels/slideLayout2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5.jpeg"/><Relationship Id="rId7" Type="http://schemas.openxmlformats.org/officeDocument/2006/relationships/image" Target="../media/image8.png"/><Relationship Id="rId2" Type="http://schemas.openxmlformats.org/officeDocument/2006/relationships/slideMaster" Target="../slideMasters/slideMaster1.xml"/><Relationship Id="rId1" Type="http://schemas.openxmlformats.org/officeDocument/2006/relationships/tags" Target="../tags/tag27.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7.bin"/></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Master" Target="../slideMasters/slideMaster1.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28.bin"/></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2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30.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oleObject" Target="../embeddings/oleObject4.bin"/><Relationship Id="rId7"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4.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3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xml"/><Relationship Id="rId1" Type="http://schemas.openxmlformats.org/officeDocument/2006/relationships/tags" Target="../tags/tag3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3.bin"/><Relationship Id="rId7" Type="http://schemas.microsoft.com/office/2007/relationships/hdphoto" Target="../media/hdphoto3.wdp"/><Relationship Id="rId2" Type="http://schemas.openxmlformats.org/officeDocument/2006/relationships/slideMaster" Target="../slideMasters/slideMaster1.xml"/><Relationship Id="rId1" Type="http://schemas.openxmlformats.org/officeDocument/2006/relationships/tags" Target="../tags/tag33.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4.bin"/><Relationship Id="rId7" Type="http://schemas.microsoft.com/office/2007/relationships/hdphoto" Target="../media/hdphoto3.wdp"/><Relationship Id="rId2" Type="http://schemas.openxmlformats.org/officeDocument/2006/relationships/slideMaster" Target="../slideMasters/slideMaster1.xml"/><Relationship Id="rId1" Type="http://schemas.openxmlformats.org/officeDocument/2006/relationships/tags" Target="../tags/tag34.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1.xml"/><Relationship Id="rId1" Type="http://schemas.openxmlformats.org/officeDocument/2006/relationships/tags" Target="../tags/tag35.xml"/><Relationship Id="rId4" Type="http://schemas.openxmlformats.org/officeDocument/2006/relationships/image" Target="../media/image1.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1.xml"/><Relationship Id="rId1" Type="http://schemas.openxmlformats.org/officeDocument/2006/relationships/tags" Target="../tags/tag36.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1.xml"/><Relationship Id="rId1" Type="http://schemas.openxmlformats.org/officeDocument/2006/relationships/tags" Target="../tags/tag3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38.bin"/><Relationship Id="rId7" Type="http://schemas.microsoft.com/office/2007/relationships/hdphoto" Target="../media/hdphoto3.wdp"/><Relationship Id="rId2" Type="http://schemas.openxmlformats.org/officeDocument/2006/relationships/slideMaster" Target="../slideMasters/slideMaster1.xml"/><Relationship Id="rId1" Type="http://schemas.openxmlformats.org/officeDocument/2006/relationships/tags" Target="../tags/tag38.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1.xml"/><Relationship Id="rId1" Type="http://schemas.openxmlformats.org/officeDocument/2006/relationships/tags" Target="../tags/tag3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40.bin"/><Relationship Id="rId7" Type="http://schemas.microsoft.com/office/2007/relationships/hdphoto" Target="../media/hdphoto3.wdp"/><Relationship Id="rId2" Type="http://schemas.openxmlformats.org/officeDocument/2006/relationships/slideMaster" Target="../slideMasters/slideMaster1.xml"/><Relationship Id="rId1" Type="http://schemas.openxmlformats.org/officeDocument/2006/relationships/tags" Target="../tags/tag40.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Master" Target="../slideMasters/slideMaster1.xml"/><Relationship Id="rId1" Type="http://schemas.openxmlformats.org/officeDocument/2006/relationships/tags" Target="../tags/tag41.xml"/><Relationship Id="rId4" Type="http://schemas.openxmlformats.org/officeDocument/2006/relationships/image" Target="../media/image1.emf"/></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Master" Target="../slideMasters/slideMaster1.xml"/><Relationship Id="rId1" Type="http://schemas.openxmlformats.org/officeDocument/2006/relationships/tags" Target="../tags/tag42.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1.xml"/><Relationship Id="rId1" Type="http://schemas.openxmlformats.org/officeDocument/2006/relationships/tags" Target="../tags/tag43.xml"/><Relationship Id="rId4" Type="http://schemas.openxmlformats.org/officeDocument/2006/relationships/image" Target="../media/image17.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1.xml"/><Relationship Id="rId1" Type="http://schemas.openxmlformats.org/officeDocument/2006/relationships/tags" Target="../tags/tag44.xml"/><Relationship Id="rId4" Type="http://schemas.openxmlformats.org/officeDocument/2006/relationships/image" Target="../media/image1.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1.xml"/><Relationship Id="rId1" Type="http://schemas.openxmlformats.org/officeDocument/2006/relationships/tags" Target="../tags/tag45.xml"/><Relationship Id="rId4" Type="http://schemas.openxmlformats.org/officeDocument/2006/relationships/image" Target="../media/image1.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1.xml"/><Relationship Id="rId1" Type="http://schemas.openxmlformats.org/officeDocument/2006/relationships/tags" Target="../tags/tag46.xml"/><Relationship Id="rId4" Type="http://schemas.openxmlformats.org/officeDocument/2006/relationships/image" Target="../media/image17.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1.xml"/><Relationship Id="rId1" Type="http://schemas.openxmlformats.org/officeDocument/2006/relationships/tags" Target="../tags/tag47.xml"/><Relationship Id="rId4" Type="http://schemas.openxmlformats.org/officeDocument/2006/relationships/image" Target="../media/image17.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1.xml"/><Relationship Id="rId1" Type="http://schemas.openxmlformats.org/officeDocument/2006/relationships/tags" Target="../tags/tag48.xml"/><Relationship Id="rId4" Type="http://schemas.openxmlformats.org/officeDocument/2006/relationships/image" Target="../media/image1.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Master" Target="../slideMasters/slideMaster1.xml"/><Relationship Id="rId1" Type="http://schemas.openxmlformats.org/officeDocument/2006/relationships/tags" Target="../tags/tag49.xml"/><Relationship Id="rId4" Type="http://schemas.openxmlformats.org/officeDocument/2006/relationships/image" Target="../media/image1.emf"/></Relationships>
</file>

<file path=ppt/slideLayouts/_rels/slideLayout49.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Master" Target="../slideMasters/slideMaster1.xml"/><Relationship Id="rId1" Type="http://schemas.openxmlformats.org/officeDocument/2006/relationships/tags" Target="../tags/tag50.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7" Type="http://schemas.microsoft.com/office/2007/relationships/hdphoto" Target="../media/hdphoto1.wdp"/><Relationship Id="rId2" Type="http://schemas.openxmlformats.org/officeDocument/2006/relationships/slideMaster" Target="../slideMasters/slideMaster1.xml"/><Relationship Id="rId1" Type="http://schemas.openxmlformats.org/officeDocument/2006/relationships/tags" Target="../tags/tag6.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9.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7" Type="http://schemas.microsoft.com/office/2007/relationships/hdphoto" Target="../media/hdphoto2.wdp"/><Relationship Id="rId2" Type="http://schemas.openxmlformats.org/officeDocument/2006/relationships/slideMaster" Target="../slideMasters/slideMaster1.xml"/><Relationship Id="rId1" Type="http://schemas.openxmlformats.org/officeDocument/2006/relationships/tags" Target="../tags/tag10.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41942232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Rectangle 17">
            <a:extLst>
              <a:ext uri="{FF2B5EF4-FFF2-40B4-BE49-F238E27FC236}">
                <a16:creationId xmlns:a16="http://schemas.microsoft.com/office/drawing/2014/main" id="{6FDFCEB3-2511-4B47-B86A-AB4006DDB09A}"/>
              </a:ext>
            </a:extLst>
          </p:cNvPr>
          <p:cNvSpPr/>
          <p:nvPr userDrawn="1"/>
        </p:nvSpPr>
        <p:spPr>
          <a:xfrm>
            <a:off x="0" y="2667000"/>
            <a:ext cx="12192000" cy="4190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870795" y="1829498"/>
            <a:ext cx="10450413" cy="738664"/>
          </a:xfrm>
        </p:spPr>
        <p:txBody>
          <a:bodyPr vert="horz" wrap="square" anchor="b" anchorCtr="0">
            <a:spAutoFit/>
          </a:bodyPr>
          <a:lstStyle>
            <a:lvl1pPr algn="l">
              <a:defRPr sz="4800" b="0">
                <a:solidFill>
                  <a:schemeClr val="tx1"/>
                </a:solidFill>
                <a:latin typeface="+mj-lt"/>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hasCustomPrompt="1"/>
          </p:nvPr>
        </p:nvSpPr>
        <p:spPr>
          <a:xfrm>
            <a:off x="870795" y="2914795"/>
            <a:ext cx="10450413" cy="1415772"/>
          </a:xfrm>
          <a:prstGeom prst="rect">
            <a:avLst/>
          </a:prstGeom>
        </p:spPr>
        <p:txBody>
          <a:bodyPr wrap="square" anchor="t" anchorCtr="0">
            <a:spAutoFit/>
          </a:bodyPr>
          <a:lstStyle>
            <a:lvl1pPr marL="0" indent="0" algn="l">
              <a:buNone/>
              <a:defRPr sz="2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 1</a:t>
            </a:r>
          </a:p>
          <a:p>
            <a:r>
              <a:rPr lang="en-US"/>
              <a:t>Presenter 2</a:t>
            </a:r>
          </a:p>
          <a:p>
            <a:r>
              <a:rPr lang="en-US"/>
              <a:t>Presenter 3</a:t>
            </a:r>
          </a:p>
        </p:txBody>
      </p:sp>
      <p:pic>
        <p:nvPicPr>
          <p:cNvPr id="11" name="Picture 10" descr="Academy logo">
            <a:extLst>
              <a:ext uri="{FF2B5EF4-FFF2-40B4-BE49-F238E27FC236}">
                <a16:creationId xmlns:a16="http://schemas.microsoft.com/office/drawing/2014/main" id="{815C2BA3-E075-4916-8B7D-6AAAA42C3379}"/>
              </a:ext>
            </a:extLst>
          </p:cNvPr>
          <p:cNvPicPr>
            <a:picLocks/>
          </p:cNvPicPr>
          <p:nvPr userDrawn="1"/>
        </p:nvPicPr>
        <p:blipFill>
          <a:blip r:embed="rId5"/>
          <a:stretch>
            <a:fillRect/>
          </a:stretch>
        </p:blipFill>
        <p:spPr>
          <a:xfrm>
            <a:off x="7456827" y="427640"/>
            <a:ext cx="4174064" cy="753386"/>
          </a:xfrm>
          <a:prstGeom prst="rect">
            <a:avLst/>
          </a:prstGeom>
        </p:spPr>
      </p:pic>
      <p:pic>
        <p:nvPicPr>
          <p:cNvPr id="16" name="Picture 15" descr="Eatright.org Logo PNG Vector (SVG) Free Download">
            <a:extLst>
              <a:ext uri="{FF2B5EF4-FFF2-40B4-BE49-F238E27FC236}">
                <a16:creationId xmlns:a16="http://schemas.microsoft.com/office/drawing/2014/main" id="{F9299D38-AC9C-49CC-B7E3-D1B7FCC919A4}"/>
              </a:ext>
            </a:extLst>
          </p:cNvPr>
          <p:cNvPicPr>
            <a:picLocks noChangeAspect="1" noChangeArrowheads="1"/>
          </p:cNvPicPr>
          <p:nvPr userDrawn="1"/>
        </p:nvPicPr>
        <p:blipFill>
          <a:blip r:embed="rId6">
            <a:alphaModFix amt="10000"/>
            <a:biLevel thresh="50000"/>
            <a:extLst>
              <a:ext uri="{28A0092B-C50C-407E-A947-70E740481C1C}">
                <a14:useLocalDpi xmlns:a14="http://schemas.microsoft.com/office/drawing/2010/main" val="0"/>
              </a:ext>
            </a:extLst>
          </a:blip>
          <a:srcRect/>
          <a:stretch>
            <a:fillRect/>
          </a:stretch>
        </p:blipFill>
        <p:spPr bwMode="auto">
          <a:xfrm>
            <a:off x="7162802" y="3619725"/>
            <a:ext cx="5001490" cy="3117594"/>
          </a:xfrm>
          <a:custGeom>
            <a:avLst/>
            <a:gdLst>
              <a:gd name="connsiteX0" fmla="*/ 0 w 5001490"/>
              <a:gd name="connsiteY0" fmla="*/ 0 h 3117594"/>
              <a:gd name="connsiteX1" fmla="*/ 4584635 w 5001490"/>
              <a:gd name="connsiteY1" fmla="*/ 0 h 3117594"/>
              <a:gd name="connsiteX2" fmla="*/ 4584635 w 5001490"/>
              <a:gd name="connsiteY2" fmla="*/ 632657 h 3117594"/>
              <a:gd name="connsiteX3" fmla="*/ 5001490 w 5001490"/>
              <a:gd name="connsiteY3" fmla="*/ 632657 h 3117594"/>
              <a:gd name="connsiteX4" fmla="*/ 5001490 w 5001490"/>
              <a:gd name="connsiteY4" fmla="*/ 3117594 h 3117594"/>
              <a:gd name="connsiteX5" fmla="*/ 0 w 5001490"/>
              <a:gd name="connsiteY5" fmla="*/ 3117594 h 3117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1490" h="3117594">
                <a:moveTo>
                  <a:pt x="0" y="0"/>
                </a:moveTo>
                <a:lnTo>
                  <a:pt x="4584635" y="0"/>
                </a:lnTo>
                <a:lnTo>
                  <a:pt x="4584635" y="632657"/>
                </a:lnTo>
                <a:lnTo>
                  <a:pt x="5001490" y="632657"/>
                </a:lnTo>
                <a:lnTo>
                  <a:pt x="5001490" y="3117594"/>
                </a:lnTo>
                <a:lnTo>
                  <a:pt x="0" y="3117594"/>
                </a:lnTo>
                <a:close/>
              </a:path>
            </a:pathLst>
          </a:cu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E95FFB44-BF13-4062-A443-4B3AAA1C9A22}"/>
              </a:ext>
            </a:extLst>
          </p:cNvPr>
          <p:cNvPicPr>
            <a:picLocks noChangeAspect="1"/>
          </p:cNvPicPr>
          <p:nvPr userDrawn="1"/>
        </p:nvPicPr>
        <p:blipFill>
          <a:blip r:embed="rId7">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3581647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itle Slide with Imag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20037886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5770419" y="2392782"/>
            <a:ext cx="5860472" cy="1477328"/>
          </a:xfrm>
        </p:spPr>
        <p:txBody>
          <a:bodyPr vert="horz" wrap="square" anchor="ctr">
            <a:spAutoFit/>
          </a:bodyPr>
          <a:lstStyle>
            <a:lvl1pPr algn="ctr">
              <a:defRPr sz="4800" b="0">
                <a:solidFill>
                  <a:schemeClr val="accent1"/>
                </a:solidFill>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5770419" y="4475922"/>
            <a:ext cx="5860472" cy="369332"/>
          </a:xfrm>
          <a:prstGeom prst="rect">
            <a:avLst/>
          </a:prstGeom>
        </p:spPr>
        <p:txBody>
          <a:bodyPr wrap="square">
            <a:spAutoFit/>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2" name="Picture Placeholder 21">
            <a:extLst>
              <a:ext uri="{FF2B5EF4-FFF2-40B4-BE49-F238E27FC236}">
                <a16:creationId xmlns:a16="http://schemas.microsoft.com/office/drawing/2014/main" id="{1C332475-0049-4FE7-A982-E9BA4507C3AA}"/>
              </a:ext>
            </a:extLst>
          </p:cNvPr>
          <p:cNvSpPr>
            <a:spLocks noGrp="1"/>
          </p:cNvSpPr>
          <p:nvPr>
            <p:ph type="pic" sz="quarter" idx="10"/>
          </p:nvPr>
        </p:nvSpPr>
        <p:spPr>
          <a:xfrm>
            <a:off x="0" y="0"/>
            <a:ext cx="5370897" cy="6858000"/>
          </a:xfrm>
          <a:pattFill prst="pct90">
            <a:fgClr>
              <a:schemeClr val="bg1">
                <a:lumMod val="95000"/>
              </a:schemeClr>
            </a:fgClr>
            <a:bgClr>
              <a:schemeClr val="bg1">
                <a:lumMod val="65000"/>
              </a:schemeClr>
            </a:bgClr>
          </a:pattFill>
        </p:spPr>
        <p:txBody>
          <a:bodyPr vert="horz" lIns="0" tIns="0" rIns="0" bIns="0" rtlCol="0" anchor="ctr" anchorCtr="1">
            <a:noAutofit/>
          </a:bodyPr>
          <a:lstStyle>
            <a:lvl1pPr>
              <a:defRPr lang="en-GB" dirty="0"/>
            </a:lvl1pPr>
          </a:lstStyle>
          <a:p>
            <a:pPr lvl="0"/>
            <a:r>
              <a:rPr lang="en-US"/>
              <a:t>Click icon to add picture</a:t>
            </a:r>
            <a:endParaRPr lang="en-GB"/>
          </a:p>
        </p:txBody>
      </p:sp>
      <p:pic>
        <p:nvPicPr>
          <p:cNvPr id="5" name="Picture 4" descr="Academy logo">
            <a:extLst>
              <a:ext uri="{FF2B5EF4-FFF2-40B4-BE49-F238E27FC236}">
                <a16:creationId xmlns:a16="http://schemas.microsoft.com/office/drawing/2014/main" id="{3813C180-1985-488F-8956-ECB17C120655}"/>
              </a:ext>
            </a:extLst>
          </p:cNvPr>
          <p:cNvPicPr>
            <a:picLocks noChangeAspect="1"/>
          </p:cNvPicPr>
          <p:nvPr userDrawn="1"/>
        </p:nvPicPr>
        <p:blipFill>
          <a:blip r:embed="rId5"/>
          <a:stretch>
            <a:fillRect/>
          </a:stretch>
        </p:blipFill>
        <p:spPr>
          <a:xfrm>
            <a:off x="8570907" y="242455"/>
            <a:ext cx="3059984" cy="997528"/>
          </a:xfrm>
          <a:prstGeom prst="rect">
            <a:avLst/>
          </a:prstGeom>
        </p:spPr>
      </p:pic>
      <p:pic>
        <p:nvPicPr>
          <p:cNvPr id="11" name="Picture 10">
            <a:extLst>
              <a:ext uri="{FF2B5EF4-FFF2-40B4-BE49-F238E27FC236}">
                <a16:creationId xmlns:a16="http://schemas.microsoft.com/office/drawing/2014/main" id="{9FBBEAEB-6B14-4DB7-8B2E-4CFC29608D8E}"/>
              </a:ext>
            </a:extLst>
          </p:cNvPr>
          <p:cNvPicPr>
            <a:picLocks noChangeAspect="1"/>
          </p:cNvPicPr>
          <p:nvPr userDrawn="1"/>
        </p:nvPicPr>
        <p:blipFill>
          <a:blip r:embed="rId6">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441589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7_Title Slide with Image">
    <p:bg>
      <p:bgPr>
        <a:solidFill>
          <a:schemeClr val="accent1"/>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39511734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5770419" y="2392782"/>
            <a:ext cx="5860472" cy="1477328"/>
          </a:xfrm>
        </p:spPr>
        <p:txBody>
          <a:bodyPr vert="horz" wrap="square" anchor="ctr">
            <a:spAutoFit/>
          </a:bodyPr>
          <a:lstStyle>
            <a:lvl1pPr algn="ctr">
              <a:defRPr sz="48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5770419" y="4475922"/>
            <a:ext cx="5860472" cy="369332"/>
          </a:xfrm>
          <a:prstGeom prst="rect">
            <a:avLst/>
          </a:prstGeom>
        </p:spPr>
        <p:txBody>
          <a:bodyPr wrap="square">
            <a:spAutoFit/>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2" name="Picture Placeholder 21">
            <a:extLst>
              <a:ext uri="{FF2B5EF4-FFF2-40B4-BE49-F238E27FC236}">
                <a16:creationId xmlns:a16="http://schemas.microsoft.com/office/drawing/2014/main" id="{1C332475-0049-4FE7-A982-E9BA4507C3AA}"/>
              </a:ext>
            </a:extLst>
          </p:cNvPr>
          <p:cNvSpPr>
            <a:spLocks noGrp="1"/>
          </p:cNvSpPr>
          <p:nvPr>
            <p:ph type="pic" sz="quarter" idx="10"/>
          </p:nvPr>
        </p:nvSpPr>
        <p:spPr>
          <a:xfrm>
            <a:off x="0" y="0"/>
            <a:ext cx="5370897" cy="6858000"/>
          </a:xfrm>
          <a:pattFill prst="pct90">
            <a:fgClr>
              <a:schemeClr val="bg1">
                <a:lumMod val="95000"/>
              </a:schemeClr>
            </a:fgClr>
            <a:bgClr>
              <a:schemeClr val="bg1">
                <a:lumMod val="65000"/>
              </a:schemeClr>
            </a:bgClr>
          </a:pattFill>
        </p:spPr>
        <p:txBody>
          <a:bodyPr vert="horz" lIns="0" tIns="0" rIns="0" bIns="0" rtlCol="0" anchor="ctr" anchorCtr="1">
            <a:noAutofit/>
          </a:bodyPr>
          <a:lstStyle>
            <a:lvl1pPr>
              <a:defRPr lang="en-GB" dirty="0"/>
            </a:lvl1pPr>
          </a:lstStyle>
          <a:p>
            <a:pPr lvl="0"/>
            <a:r>
              <a:rPr lang="en-US"/>
              <a:t>Click icon to add picture</a:t>
            </a:r>
            <a:endParaRPr lang="en-GB"/>
          </a:p>
        </p:txBody>
      </p:sp>
      <p:pic>
        <p:nvPicPr>
          <p:cNvPr id="5" name="Picture 4" descr="Academy logo">
            <a:extLst>
              <a:ext uri="{FF2B5EF4-FFF2-40B4-BE49-F238E27FC236}">
                <a16:creationId xmlns:a16="http://schemas.microsoft.com/office/drawing/2014/main" id="{3813C180-1985-488F-8956-ECB17C120655}"/>
              </a:ext>
            </a:extLst>
          </p:cNvPr>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a:xfrm>
            <a:off x="8570907" y="242455"/>
            <a:ext cx="3059984" cy="997528"/>
          </a:xfrm>
          <a:prstGeom prst="rect">
            <a:avLst/>
          </a:prstGeom>
        </p:spPr>
      </p:pic>
      <p:pic>
        <p:nvPicPr>
          <p:cNvPr id="11" name="Picture 10">
            <a:extLst>
              <a:ext uri="{FF2B5EF4-FFF2-40B4-BE49-F238E27FC236}">
                <a16:creationId xmlns:a16="http://schemas.microsoft.com/office/drawing/2014/main" id="{9FBBEAEB-6B14-4DB7-8B2E-4CFC29608D8E}"/>
              </a:ext>
            </a:extLst>
          </p:cNvPr>
          <p:cNvPicPr>
            <a:picLocks noChangeAspect="1"/>
          </p:cNvPicPr>
          <p:nvPr userDrawn="1"/>
        </p:nvPicPr>
        <p:blipFill>
          <a:blip r:embed="rId7">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2449673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3">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11029483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E8B0F2FB-10C5-4112-B896-675A6CA85197}"/>
              </a:ext>
            </a:extLst>
          </p:cNvPr>
          <p:cNvSpPr/>
          <p:nvPr userDrawn="1"/>
        </p:nvSpPr>
        <p:spPr>
          <a:xfrm>
            <a:off x="0" y="1"/>
            <a:ext cx="12192000" cy="28955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1620982" y="1032302"/>
            <a:ext cx="8950036" cy="830997"/>
          </a:xfrm>
        </p:spPr>
        <p:txBody>
          <a:bodyPr vert="horz" wrap="square" anchor="ctr">
            <a:spAutoFit/>
          </a:bodyPr>
          <a:lstStyle>
            <a:lvl1pPr algn="ctr">
              <a:defRPr sz="54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2590618" y="4203236"/>
            <a:ext cx="7010765" cy="369332"/>
          </a:xfrm>
          <a:prstGeom prst="rect">
            <a:avLst/>
          </a:prstGeom>
        </p:spPr>
        <p:txBody>
          <a:bodyPr wrap="square" anchor="ctr" anchorCtr="0">
            <a:spAutoFit/>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8" name="Picture 7" descr="Academy logo">
            <a:extLst>
              <a:ext uri="{FF2B5EF4-FFF2-40B4-BE49-F238E27FC236}">
                <a16:creationId xmlns:a16="http://schemas.microsoft.com/office/drawing/2014/main" id="{EA3C1075-91A6-4779-9C75-2CE065131F78}"/>
              </a:ext>
            </a:extLst>
          </p:cNvPr>
          <p:cNvPicPr>
            <a:picLocks/>
          </p:cNvPicPr>
          <p:nvPr userDrawn="1"/>
        </p:nvPicPr>
        <p:blipFill>
          <a:blip r:embed="rId5"/>
          <a:stretch>
            <a:fillRect/>
          </a:stretch>
        </p:blipFill>
        <p:spPr>
          <a:xfrm>
            <a:off x="4008968" y="5880206"/>
            <a:ext cx="4174064" cy="753386"/>
          </a:xfrm>
          <a:prstGeom prst="rect">
            <a:avLst/>
          </a:prstGeom>
        </p:spPr>
      </p:pic>
      <p:pic>
        <p:nvPicPr>
          <p:cNvPr id="12" name="Picture 11">
            <a:extLst>
              <a:ext uri="{FF2B5EF4-FFF2-40B4-BE49-F238E27FC236}">
                <a16:creationId xmlns:a16="http://schemas.microsoft.com/office/drawing/2014/main" id="{B5F7F1E4-011F-4876-B2BA-C86452C7853E}"/>
              </a:ext>
            </a:extLst>
          </p:cNvPr>
          <p:cNvPicPr>
            <a:picLocks noChangeAspect="1"/>
          </p:cNvPicPr>
          <p:nvPr userDrawn="1"/>
        </p:nvPicPr>
        <p:blipFill>
          <a:blip r:embed="rId6">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1433959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5">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22667933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E8B0F2FB-10C5-4112-B896-675A6CA85197}"/>
              </a:ext>
            </a:extLst>
          </p:cNvPr>
          <p:cNvSpPr/>
          <p:nvPr userDrawn="1"/>
        </p:nvSpPr>
        <p:spPr>
          <a:xfrm>
            <a:off x="0" y="5714999"/>
            <a:ext cx="12192000" cy="1143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1891145" y="1413303"/>
            <a:ext cx="8409710" cy="830997"/>
          </a:xfrm>
        </p:spPr>
        <p:txBody>
          <a:bodyPr vert="horz" wrap="square" anchor="ctr">
            <a:spAutoFit/>
          </a:bodyPr>
          <a:lstStyle>
            <a:lvl1pPr algn="ctr">
              <a:defRPr sz="5400" b="0">
                <a:solidFill>
                  <a:schemeClr val="accent1"/>
                </a:solidFill>
                <a:latin typeface="Myriad Pro Light" panose="020B0403030403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1891145" y="2672860"/>
            <a:ext cx="8409710" cy="369332"/>
          </a:xfrm>
          <a:prstGeom prst="rect">
            <a:avLst/>
          </a:prstGeom>
        </p:spPr>
        <p:txBody>
          <a:bodyPr wrap="square" anchor="t" anchorCtr="0">
            <a:spAutoFit/>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2" name="Picture 11" descr="Academy logo&#10;">
            <a:extLst>
              <a:ext uri="{FF2B5EF4-FFF2-40B4-BE49-F238E27FC236}">
                <a16:creationId xmlns:a16="http://schemas.microsoft.com/office/drawing/2014/main" id="{EC77FF44-8CA6-4035-AA41-74E2B466D09D}"/>
              </a:ext>
            </a:extLst>
          </p:cNvPr>
          <p:cNvPicPr>
            <a:picLocks/>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a:xfrm>
            <a:off x="4008968" y="5909806"/>
            <a:ext cx="4174064" cy="753386"/>
          </a:xfrm>
          <a:prstGeom prst="rect">
            <a:avLst/>
          </a:prstGeom>
        </p:spPr>
      </p:pic>
      <p:pic>
        <p:nvPicPr>
          <p:cNvPr id="13" name="Picture 12">
            <a:extLst>
              <a:ext uri="{FF2B5EF4-FFF2-40B4-BE49-F238E27FC236}">
                <a16:creationId xmlns:a16="http://schemas.microsoft.com/office/drawing/2014/main" id="{4FF48571-BD12-4A73-9813-F1D0005EB4C4}"/>
              </a:ext>
            </a:extLst>
          </p:cNvPr>
          <p:cNvPicPr>
            <a:picLocks noChangeAspect="1"/>
          </p:cNvPicPr>
          <p:nvPr userDrawn="1"/>
        </p:nvPicPr>
        <p:blipFill>
          <a:blip r:embed="rId7">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4234724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3975193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anchor="ctr" anchorCtr="0">
            <a:spAutoFit/>
          </a:bodyPr>
          <a:lstStyle>
            <a:lvl1pPr>
              <a:defRPr sz="3200" b="0">
                <a:solidFill>
                  <a:schemeClr val="accent1"/>
                </a:solidFill>
                <a:latin typeface="+mj-lt"/>
                <a:ea typeface="Cambria" panose="02040503050406030204" pitchFamily="18" charset="0"/>
              </a:defRPr>
            </a:lvl1pPr>
          </a:lstStyle>
          <a:p>
            <a:r>
              <a:rPr lang="en-US"/>
              <a:t>Click to edit Master title style</a:t>
            </a:r>
          </a:p>
        </p:txBody>
      </p:sp>
      <p:sp>
        <p:nvSpPr>
          <p:cNvPr id="10" name="Text Placeholder 9">
            <a:extLst>
              <a:ext uri="{FF2B5EF4-FFF2-40B4-BE49-F238E27FC236}">
                <a16:creationId xmlns:a16="http://schemas.microsoft.com/office/drawing/2014/main" id="{DD8E8F3D-FAAA-4F38-AF67-D67A30E77F6E}"/>
              </a:ext>
            </a:extLst>
          </p:cNvPr>
          <p:cNvSpPr>
            <a:spLocks noGrp="1"/>
          </p:cNvSpPr>
          <p:nvPr>
            <p:ph type="body" sz="quarter" idx="11"/>
          </p:nvPr>
        </p:nvSpPr>
        <p:spPr>
          <a:xfrm>
            <a:off x="340093" y="1384614"/>
            <a:ext cx="11511814"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3934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ntrast Layout ">
    <p:bg>
      <p:bgPr>
        <a:solidFill>
          <a:schemeClr val="accent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10952492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b="0" dirty="0">
                <a:solidFill>
                  <a:schemeClr val="bg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BD285EA-9868-41D1-893E-D98FBA4F6DF7}"/>
              </a:ext>
            </a:extLst>
          </p:cNvPr>
          <p:cNvSpPr>
            <a:spLocks noGrp="1"/>
          </p:cNvSpPr>
          <p:nvPr>
            <p:ph type="body" sz="quarter" idx="11"/>
          </p:nvPr>
        </p:nvSpPr>
        <p:spPr>
          <a:xfrm>
            <a:off x="340093" y="1384614"/>
            <a:ext cx="11511814" cy="1846659"/>
          </a:xfrm>
        </p:spPr>
        <p:txBody>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5" name="Picture 14">
            <a:extLst>
              <a:ext uri="{FF2B5EF4-FFF2-40B4-BE49-F238E27FC236}">
                <a16:creationId xmlns:a16="http://schemas.microsoft.com/office/drawing/2014/main" id="{B7DF3BEE-1337-4BD5-BE63-AD1A3890041D}"/>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0" name="Picture 2" descr="eatright logo">
            <a:extLst>
              <a:ext uri="{FF2B5EF4-FFF2-40B4-BE49-F238E27FC236}">
                <a16:creationId xmlns:a16="http://schemas.microsoft.com/office/drawing/2014/main" id="{C65BB028-C4A1-44D3-A006-04AFC97532DB}"/>
              </a:ext>
            </a:extLst>
          </p:cNvPr>
          <p:cNvPicPr>
            <a:picLocks noChangeAspect="1" noChangeArrowheads="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Rounded Corners 10">
            <a:extLst>
              <a:ext uri="{FF2B5EF4-FFF2-40B4-BE49-F238E27FC236}">
                <a16:creationId xmlns:a16="http://schemas.microsoft.com/office/drawing/2014/main" id="{06DB931E-7174-4668-AA4A-F57D43211F24}"/>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lumMod val="60000"/>
                  <a:lumOff val="40000"/>
                  <a:alpha val="30269"/>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a:extLst>
              <a:ext uri="{FF2B5EF4-FFF2-40B4-BE49-F238E27FC236}">
                <a16:creationId xmlns:a16="http://schemas.microsoft.com/office/drawing/2014/main" id="{C5BEA9E0-709A-4E93-B64F-A6C4BAA15B0D}"/>
              </a:ext>
            </a:extLst>
          </p:cNvPr>
          <p:cNvSpPr txBox="1">
            <a:spLocks/>
          </p:cNvSpPr>
          <p:nvPr userDrawn="1"/>
        </p:nvSpPr>
        <p:spPr>
          <a:xfrm>
            <a:off x="11588267" y="6373769"/>
            <a:ext cx="308840" cy="30884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18" name="Rectangle: Rounded Corners 17">
            <a:extLst>
              <a:ext uri="{FF2B5EF4-FFF2-40B4-BE49-F238E27FC236}">
                <a16:creationId xmlns:a16="http://schemas.microsoft.com/office/drawing/2014/main" id="{44D0DBD2-AAB3-4703-884A-BFC8BDB33027}"/>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9792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eme Layout White">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23390042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anchor="ctr" anchorCtr="0">
            <a:spAutoFit/>
          </a:bodyPr>
          <a:lstStyle>
            <a:lvl1pPr>
              <a:defRPr sz="3200" b="0">
                <a:solidFill>
                  <a:schemeClr val="accent1"/>
                </a:solidFill>
                <a:latin typeface="+mj-lt"/>
                <a:ea typeface="Cambria" panose="02040503050406030204" pitchFamily="18" charset="0"/>
              </a:defRPr>
            </a:lvl1pPr>
          </a:lstStyle>
          <a:p>
            <a:r>
              <a:rPr lang="en-US"/>
              <a:t>Click to edit Master title style</a:t>
            </a:r>
          </a:p>
        </p:txBody>
      </p:sp>
      <p:sp>
        <p:nvSpPr>
          <p:cNvPr id="10" name="Text Placeholder 9">
            <a:extLst>
              <a:ext uri="{FF2B5EF4-FFF2-40B4-BE49-F238E27FC236}">
                <a16:creationId xmlns:a16="http://schemas.microsoft.com/office/drawing/2014/main" id="{DD8E8F3D-FAAA-4F38-AF67-D67A30E77F6E}"/>
              </a:ext>
            </a:extLst>
          </p:cNvPr>
          <p:cNvSpPr>
            <a:spLocks noGrp="1"/>
          </p:cNvSpPr>
          <p:nvPr>
            <p:ph type="body" sz="quarter" idx="11"/>
          </p:nvPr>
        </p:nvSpPr>
        <p:spPr>
          <a:xfrm>
            <a:off x="340093" y="1384614"/>
            <a:ext cx="7406640"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025499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heme Layout Contrast">
    <p:bg>
      <p:bgPr>
        <a:solidFill>
          <a:schemeClr val="accent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15803658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b="0" dirty="0">
                <a:solidFill>
                  <a:schemeClr val="bg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BD285EA-9868-41D1-893E-D98FBA4F6DF7}"/>
              </a:ext>
            </a:extLst>
          </p:cNvPr>
          <p:cNvSpPr>
            <a:spLocks noGrp="1"/>
          </p:cNvSpPr>
          <p:nvPr>
            <p:ph type="body" sz="quarter" idx="11"/>
          </p:nvPr>
        </p:nvSpPr>
        <p:spPr>
          <a:xfrm>
            <a:off x="340093" y="1384614"/>
            <a:ext cx="7404598" cy="1846659"/>
          </a:xfrm>
        </p:spPr>
        <p:txBody>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5" name="Picture 14">
            <a:extLst>
              <a:ext uri="{FF2B5EF4-FFF2-40B4-BE49-F238E27FC236}">
                <a16:creationId xmlns:a16="http://schemas.microsoft.com/office/drawing/2014/main" id="{B7DF3BEE-1337-4BD5-BE63-AD1A3890041D}"/>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0" name="Picture 2" descr="eatright logo">
            <a:extLst>
              <a:ext uri="{FF2B5EF4-FFF2-40B4-BE49-F238E27FC236}">
                <a16:creationId xmlns:a16="http://schemas.microsoft.com/office/drawing/2014/main" id="{C65BB028-C4A1-44D3-A006-04AFC97532DB}"/>
              </a:ext>
            </a:extLst>
          </p:cNvPr>
          <p:cNvPicPr>
            <a:picLocks noChangeAspect="1" noChangeArrowheads="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5">
            <a:extLst>
              <a:ext uri="{FF2B5EF4-FFF2-40B4-BE49-F238E27FC236}">
                <a16:creationId xmlns:a16="http://schemas.microsoft.com/office/drawing/2014/main" id="{C5BEA9E0-709A-4E93-B64F-A6C4BAA15B0D}"/>
              </a:ext>
            </a:extLst>
          </p:cNvPr>
          <p:cNvSpPr txBox="1">
            <a:spLocks/>
          </p:cNvSpPr>
          <p:nvPr userDrawn="1"/>
        </p:nvSpPr>
        <p:spPr>
          <a:xfrm>
            <a:off x="11588267" y="6373769"/>
            <a:ext cx="308840" cy="30884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12" name="Rectangle: Rounded Corners 11">
            <a:extLst>
              <a:ext uri="{FF2B5EF4-FFF2-40B4-BE49-F238E27FC236}">
                <a16:creationId xmlns:a16="http://schemas.microsoft.com/office/drawing/2014/main" id="{3C59DC2E-2BE6-4B89-AFB9-F74BEB0B1623}"/>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10">
            <a:extLst>
              <a:ext uri="{FF2B5EF4-FFF2-40B4-BE49-F238E27FC236}">
                <a16:creationId xmlns:a16="http://schemas.microsoft.com/office/drawing/2014/main" id="{DD7AE380-92BD-5F56-CF1A-CE9EFF779ED5}"/>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lumMod val="60000"/>
                  <a:lumOff val="40000"/>
                  <a:alpha val="30269"/>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74244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14589794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dirty="0">
                <a:ea typeface="Cambria" panose="02040503050406030204" pitchFamily="18" charset="0"/>
              </a:defRPr>
            </a:lvl1pPr>
          </a:lstStyle>
          <a:p>
            <a:pPr lvl="0"/>
            <a:r>
              <a:rPr lang="en-US"/>
              <a:t>Click to edit Master title style</a:t>
            </a:r>
          </a:p>
        </p:txBody>
      </p:sp>
    </p:spTree>
    <p:extLst>
      <p:ext uri="{BB962C8B-B14F-4D97-AF65-F5344CB8AC3E}">
        <p14:creationId xmlns:p14="http://schemas.microsoft.com/office/powerpoint/2010/main" val="41947935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Research Theme 2">
    <p:bg>
      <p:bgPr>
        <a:solidFill>
          <a:schemeClr val="accent1"/>
        </a:solidFill>
        <a:effectLst/>
      </p:bgPr>
    </p:bg>
    <p:spTree>
      <p:nvGrpSpPr>
        <p:cNvPr id="1" name=""/>
        <p:cNvGrpSpPr/>
        <p:nvPr/>
      </p:nvGrpSpPr>
      <p:grpSpPr>
        <a:xfrm>
          <a:off x="0" y="0"/>
          <a:ext cx="0" cy="0"/>
          <a:chOff x="0" y="0"/>
          <a:chExt cx="0" cy="0"/>
        </a:xfrm>
      </p:grpSpPr>
      <p:pic>
        <p:nvPicPr>
          <p:cNvPr id="12" name="Picture Placeholder 12" descr="Decorative photo: A person looking through a microscope">
            <a:extLst>
              <a:ext uri="{FF2B5EF4-FFF2-40B4-BE49-F238E27FC236}">
                <a16:creationId xmlns:a16="http://schemas.microsoft.com/office/drawing/2014/main" id="{EDBE341E-CFD9-4DF8-B98D-32E2D665DF26}"/>
              </a:ext>
            </a:extLst>
          </p:cNvPr>
          <p:cNvPicPr>
            <a:picLocks noChangeAspect="1"/>
          </p:cNvPicPr>
          <p:nvPr userDrawn="1"/>
        </p:nvPicPr>
        <p:blipFill rotWithShape="1">
          <a:blip r:embed="rId3">
            <a:alphaModFix amt="15000"/>
          </a:blip>
          <a:srcRect t="18379" b="44121"/>
          <a:stretch/>
        </p:blipFill>
        <p:spPr>
          <a:xfrm>
            <a:off x="0" y="0"/>
            <a:ext cx="12192000" cy="6858000"/>
          </a:xfrm>
          <a:prstGeom prst="rect">
            <a:avLst/>
          </a:prstGeom>
        </p:spPr>
      </p:pic>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16386751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b="0" dirty="0">
                <a:solidFill>
                  <a:schemeClr val="bg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BD285EA-9868-41D1-893E-D98FBA4F6DF7}"/>
              </a:ext>
            </a:extLst>
          </p:cNvPr>
          <p:cNvSpPr>
            <a:spLocks noGrp="1"/>
          </p:cNvSpPr>
          <p:nvPr>
            <p:ph type="body" sz="quarter" idx="11"/>
          </p:nvPr>
        </p:nvSpPr>
        <p:spPr>
          <a:xfrm>
            <a:off x="340093" y="1384614"/>
            <a:ext cx="11511814" cy="1846659"/>
          </a:xfrm>
        </p:spPr>
        <p:txBody>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5" name="Picture 14">
            <a:extLst>
              <a:ext uri="{FF2B5EF4-FFF2-40B4-BE49-F238E27FC236}">
                <a16:creationId xmlns:a16="http://schemas.microsoft.com/office/drawing/2014/main" id="{B7DF3BEE-1337-4BD5-BE63-AD1A3890041D}"/>
              </a:ext>
            </a:extLst>
          </p:cNvPr>
          <p:cNvPicPr>
            <a:picLocks noChangeAspect="1"/>
          </p:cNvPicPr>
          <p:nvPr userDrawn="1"/>
        </p:nvPicPr>
        <p:blipFill>
          <a:blip r:embed="rId6">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0" name="Picture 2" descr="eatright logo">
            <a:extLst>
              <a:ext uri="{FF2B5EF4-FFF2-40B4-BE49-F238E27FC236}">
                <a16:creationId xmlns:a16="http://schemas.microsoft.com/office/drawing/2014/main" id="{C65BB028-C4A1-44D3-A006-04AFC97532DB}"/>
              </a:ext>
            </a:extLst>
          </p:cNvPr>
          <p:cNvPicPr>
            <a:picLocks noChangeAspect="1" noChangeArrowheads="1"/>
          </p:cNvPicPr>
          <p:nvPr userDrawn="1"/>
        </p:nvPicPr>
        <p:blipFill>
          <a:blip r:embed="rId7">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5">
            <a:extLst>
              <a:ext uri="{FF2B5EF4-FFF2-40B4-BE49-F238E27FC236}">
                <a16:creationId xmlns:a16="http://schemas.microsoft.com/office/drawing/2014/main" id="{C5BEA9E0-709A-4E93-B64F-A6C4BAA15B0D}"/>
              </a:ext>
            </a:extLst>
          </p:cNvPr>
          <p:cNvSpPr txBox="1">
            <a:spLocks/>
          </p:cNvSpPr>
          <p:nvPr userDrawn="1"/>
        </p:nvSpPr>
        <p:spPr>
          <a:xfrm>
            <a:off x="11588267" y="6373769"/>
            <a:ext cx="308840" cy="30884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18" name="Rectangle: Rounded Corners 17">
            <a:extLst>
              <a:ext uri="{FF2B5EF4-FFF2-40B4-BE49-F238E27FC236}">
                <a16:creationId xmlns:a16="http://schemas.microsoft.com/office/drawing/2014/main" id="{44D0DBD2-AAB3-4703-884A-BFC8BDB33027}"/>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10">
            <a:extLst>
              <a:ext uri="{FF2B5EF4-FFF2-40B4-BE49-F238E27FC236}">
                <a16:creationId xmlns:a16="http://schemas.microsoft.com/office/drawing/2014/main" id="{CDDA0C6F-B86D-B00C-5DF7-7CA2B7E14963}"/>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lumMod val="60000"/>
                  <a:lumOff val="40000"/>
                  <a:alpha val="30269"/>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558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15257948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870795" y="1829498"/>
            <a:ext cx="10450413" cy="738664"/>
          </a:xfrm>
        </p:spPr>
        <p:txBody>
          <a:bodyPr vert="horz" wrap="square" anchor="b" anchorCtr="0">
            <a:spAutoFit/>
          </a:bodyPr>
          <a:lstStyle>
            <a:lvl1pPr algn="l">
              <a:defRPr sz="4800" b="0">
                <a:solidFill>
                  <a:schemeClr val="accent1"/>
                </a:solidFill>
                <a:latin typeface="+mj-lt"/>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870795" y="2914795"/>
            <a:ext cx="10450413" cy="369332"/>
          </a:xfrm>
          <a:prstGeom prst="rect">
            <a:avLst/>
          </a:prstGeom>
        </p:spPr>
        <p:txBody>
          <a:bodyPr wrap="square" anchor="t" anchorCtr="0">
            <a:spAutoFit/>
          </a:bodyPr>
          <a:lstStyle>
            <a:lvl1pPr marL="0" indent="0" algn="l">
              <a:buNone/>
              <a:defRPr sz="24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cxnSp>
        <p:nvCxnSpPr>
          <p:cNvPr id="7" name="Straight Connector 6">
            <a:extLst>
              <a:ext uri="{FF2B5EF4-FFF2-40B4-BE49-F238E27FC236}">
                <a16:creationId xmlns:a16="http://schemas.microsoft.com/office/drawing/2014/main" id="{C17C29F1-0F54-4C2F-9E0A-FFB9465E4D7C}"/>
              </a:ext>
            </a:extLst>
          </p:cNvPr>
          <p:cNvCxnSpPr>
            <a:cxnSpLocks/>
          </p:cNvCxnSpPr>
          <p:nvPr userDrawn="1"/>
        </p:nvCxnSpPr>
        <p:spPr>
          <a:xfrm>
            <a:off x="870795" y="2625436"/>
            <a:ext cx="1045041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Picture 10" descr="Academy logo">
            <a:extLst>
              <a:ext uri="{FF2B5EF4-FFF2-40B4-BE49-F238E27FC236}">
                <a16:creationId xmlns:a16="http://schemas.microsoft.com/office/drawing/2014/main" id="{FE3BDA39-6891-4D95-9FC6-C50A26520B27}"/>
              </a:ext>
            </a:extLst>
          </p:cNvPr>
          <p:cNvPicPr>
            <a:picLocks/>
          </p:cNvPicPr>
          <p:nvPr userDrawn="1"/>
        </p:nvPicPr>
        <p:blipFill>
          <a:blip r:embed="rId5"/>
          <a:stretch>
            <a:fillRect/>
          </a:stretch>
        </p:blipFill>
        <p:spPr>
          <a:xfrm>
            <a:off x="7456827" y="427640"/>
            <a:ext cx="4174064" cy="753386"/>
          </a:xfrm>
          <a:prstGeom prst="rect">
            <a:avLst/>
          </a:prstGeom>
        </p:spPr>
      </p:pic>
      <p:pic>
        <p:nvPicPr>
          <p:cNvPr id="14" name="Picture 13" descr="Eatright.org Logo PNG Vector (SVG) Free Download">
            <a:extLst>
              <a:ext uri="{FF2B5EF4-FFF2-40B4-BE49-F238E27FC236}">
                <a16:creationId xmlns:a16="http://schemas.microsoft.com/office/drawing/2014/main" id="{2D4E70D9-57EA-48F0-843C-D66A156F9485}"/>
              </a:ext>
            </a:extLst>
          </p:cNvPr>
          <p:cNvPicPr>
            <a:picLocks noChangeAspect="1" noChangeArrowheads="1"/>
          </p:cNvPicPr>
          <p:nvPr userDrawn="1"/>
        </p:nvPicPr>
        <p:blipFill>
          <a:blip r:embed="rId6">
            <a:biLevel thresh="50000"/>
            <a:alphaModFix amt="3000"/>
            <a:extLst>
              <a:ext uri="{28A0092B-C50C-407E-A947-70E740481C1C}">
                <a14:useLocalDpi xmlns:a14="http://schemas.microsoft.com/office/drawing/2010/main" val="0"/>
              </a:ext>
            </a:extLst>
          </a:blip>
          <a:srcRect/>
          <a:stretch>
            <a:fillRect/>
          </a:stretch>
        </p:blipFill>
        <p:spPr bwMode="auto">
          <a:xfrm>
            <a:off x="7162802" y="3619725"/>
            <a:ext cx="5001490" cy="3117594"/>
          </a:xfrm>
          <a:custGeom>
            <a:avLst/>
            <a:gdLst>
              <a:gd name="connsiteX0" fmla="*/ 0 w 5001490"/>
              <a:gd name="connsiteY0" fmla="*/ 0 h 3117594"/>
              <a:gd name="connsiteX1" fmla="*/ 4538660 w 5001490"/>
              <a:gd name="connsiteY1" fmla="*/ 0 h 3117594"/>
              <a:gd name="connsiteX2" fmla="*/ 4538660 w 5001490"/>
              <a:gd name="connsiteY2" fmla="*/ 439657 h 3117594"/>
              <a:gd name="connsiteX3" fmla="*/ 5001490 w 5001490"/>
              <a:gd name="connsiteY3" fmla="*/ 439657 h 3117594"/>
              <a:gd name="connsiteX4" fmla="*/ 5001490 w 5001490"/>
              <a:gd name="connsiteY4" fmla="*/ 3117594 h 3117594"/>
              <a:gd name="connsiteX5" fmla="*/ 0 w 5001490"/>
              <a:gd name="connsiteY5" fmla="*/ 3117594 h 3117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1490" h="3117594">
                <a:moveTo>
                  <a:pt x="0" y="0"/>
                </a:moveTo>
                <a:lnTo>
                  <a:pt x="4538660" y="0"/>
                </a:lnTo>
                <a:lnTo>
                  <a:pt x="4538660" y="439657"/>
                </a:lnTo>
                <a:lnTo>
                  <a:pt x="5001490" y="439657"/>
                </a:lnTo>
                <a:lnTo>
                  <a:pt x="5001490" y="3117594"/>
                </a:lnTo>
                <a:lnTo>
                  <a:pt x="0" y="3117594"/>
                </a:lnTo>
                <a:close/>
              </a:path>
            </a:pathLst>
          </a:cu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2CE7FD11-F530-4082-8B2C-B37D253DC78C}"/>
              </a:ext>
            </a:extLst>
          </p:cNvPr>
          <p:cNvPicPr>
            <a:picLocks noChangeAspect="1"/>
          </p:cNvPicPr>
          <p:nvPr userDrawn="1"/>
        </p:nvPicPr>
        <p:blipFill>
          <a:blip r:embed="rId7">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18519884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search Theme 1">
    <p:spTree>
      <p:nvGrpSpPr>
        <p:cNvPr id="1" name=""/>
        <p:cNvGrpSpPr/>
        <p:nvPr/>
      </p:nvGrpSpPr>
      <p:grpSpPr>
        <a:xfrm>
          <a:off x="0" y="0"/>
          <a:ext cx="0" cy="0"/>
          <a:chOff x="0" y="0"/>
          <a:chExt cx="0" cy="0"/>
        </a:xfrm>
      </p:grpSpPr>
      <p:pic>
        <p:nvPicPr>
          <p:cNvPr id="23554" name="Picture 2" descr="Decorative photo: stethoscope laying on a medical chart">
            <a:extLst>
              <a:ext uri="{FF2B5EF4-FFF2-40B4-BE49-F238E27FC236}">
                <a16:creationId xmlns:a16="http://schemas.microsoft.com/office/drawing/2014/main" id="{E28FD604-A92D-496B-B012-D03E903B3FE9}"/>
              </a:ext>
            </a:extLst>
          </p:cNvPr>
          <p:cNvPicPr>
            <a:picLocks noChangeArrowheads="1"/>
          </p:cNvPicPr>
          <p:nvPr userDrawn="1"/>
        </p:nvPicPr>
        <p:blipFill rotWithShape="1">
          <a:blip r:embed="rId3">
            <a:alphaModFix amt="10000"/>
            <a:extLst>
              <a:ext uri="{28A0092B-C50C-407E-A947-70E740481C1C}">
                <a14:useLocalDpi xmlns:a14="http://schemas.microsoft.com/office/drawing/2010/main" val="0"/>
              </a:ext>
            </a:extLst>
          </a:blip>
          <a:srcRect t="12170" b="12170"/>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40032149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anchor="ctr" anchorCtr="0">
            <a:spAutoFit/>
          </a:bodyPr>
          <a:lstStyle>
            <a:lvl1pPr>
              <a:defRPr sz="3200" b="0">
                <a:solidFill>
                  <a:schemeClr val="accent1"/>
                </a:solidFill>
                <a:latin typeface="+mj-lt"/>
                <a:ea typeface="Cambria" panose="02040503050406030204" pitchFamily="18" charset="0"/>
              </a:defRPr>
            </a:lvl1pPr>
          </a:lstStyle>
          <a:p>
            <a:r>
              <a:rPr lang="en-US"/>
              <a:t>Click to edit Master title style</a:t>
            </a:r>
          </a:p>
        </p:txBody>
      </p:sp>
      <p:sp>
        <p:nvSpPr>
          <p:cNvPr id="10" name="Text Placeholder 9">
            <a:extLst>
              <a:ext uri="{FF2B5EF4-FFF2-40B4-BE49-F238E27FC236}">
                <a16:creationId xmlns:a16="http://schemas.microsoft.com/office/drawing/2014/main" id="{DD8E8F3D-FAAA-4F38-AF67-D67A30E77F6E}"/>
              </a:ext>
            </a:extLst>
          </p:cNvPr>
          <p:cNvSpPr>
            <a:spLocks noGrp="1"/>
          </p:cNvSpPr>
          <p:nvPr>
            <p:ph type="body" sz="quarter" idx="11"/>
          </p:nvPr>
        </p:nvSpPr>
        <p:spPr>
          <a:xfrm>
            <a:off x="340093" y="1384614"/>
            <a:ext cx="11511814"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123618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ublic Policy Theme 1">
    <p:bg>
      <p:bgPr>
        <a:solidFill>
          <a:schemeClr val="accent1"/>
        </a:solidFill>
        <a:effectLst/>
      </p:bgPr>
    </p:bg>
    <p:spTree>
      <p:nvGrpSpPr>
        <p:cNvPr id="1" name=""/>
        <p:cNvGrpSpPr/>
        <p:nvPr/>
      </p:nvGrpSpPr>
      <p:grpSpPr>
        <a:xfrm>
          <a:off x="0" y="0"/>
          <a:ext cx="0" cy="0"/>
          <a:chOff x="0" y="0"/>
          <a:chExt cx="0" cy="0"/>
        </a:xfrm>
      </p:grpSpPr>
      <p:pic>
        <p:nvPicPr>
          <p:cNvPr id="14" name="Picture Placeholder 15" descr="Decorative photo: scales of justice">
            <a:extLst>
              <a:ext uri="{FF2B5EF4-FFF2-40B4-BE49-F238E27FC236}">
                <a16:creationId xmlns:a16="http://schemas.microsoft.com/office/drawing/2014/main" id="{C6C17E4D-2017-4ED4-89C8-59FAA58B5548}"/>
              </a:ext>
            </a:extLst>
          </p:cNvPr>
          <p:cNvPicPr>
            <a:picLocks/>
          </p:cNvPicPr>
          <p:nvPr userDrawn="1"/>
        </p:nvPicPr>
        <p:blipFill rotWithShape="1">
          <a:blip r:embed="rId3">
            <a:alphaModFix amt="15000"/>
          </a:blip>
          <a:srcRect t="22095" b="32242"/>
          <a:stretch/>
        </p:blipFill>
        <p:spPr>
          <a:xfrm>
            <a:off x="0" y="0"/>
            <a:ext cx="12192000" cy="6858000"/>
          </a:xfrm>
          <a:prstGeom prst="rect">
            <a:avLst/>
          </a:prstGeom>
        </p:spPr>
      </p:pic>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24090709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b="0" dirty="0">
                <a:solidFill>
                  <a:schemeClr val="bg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BD285EA-9868-41D1-893E-D98FBA4F6DF7}"/>
              </a:ext>
            </a:extLst>
          </p:cNvPr>
          <p:cNvSpPr>
            <a:spLocks noGrp="1"/>
          </p:cNvSpPr>
          <p:nvPr>
            <p:ph type="body" sz="quarter" idx="11"/>
          </p:nvPr>
        </p:nvSpPr>
        <p:spPr>
          <a:xfrm>
            <a:off x="340093" y="1384614"/>
            <a:ext cx="11511814" cy="1846659"/>
          </a:xfrm>
        </p:spPr>
        <p:txBody>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5" name="Picture 14">
            <a:extLst>
              <a:ext uri="{FF2B5EF4-FFF2-40B4-BE49-F238E27FC236}">
                <a16:creationId xmlns:a16="http://schemas.microsoft.com/office/drawing/2014/main" id="{B7DF3BEE-1337-4BD5-BE63-AD1A3890041D}"/>
              </a:ext>
            </a:extLst>
          </p:cNvPr>
          <p:cNvPicPr>
            <a:picLocks noChangeAspect="1"/>
          </p:cNvPicPr>
          <p:nvPr userDrawn="1"/>
        </p:nvPicPr>
        <p:blipFill>
          <a:blip r:embed="rId6">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0" name="Picture 2" descr="eatright logo">
            <a:extLst>
              <a:ext uri="{FF2B5EF4-FFF2-40B4-BE49-F238E27FC236}">
                <a16:creationId xmlns:a16="http://schemas.microsoft.com/office/drawing/2014/main" id="{C65BB028-C4A1-44D3-A006-04AFC97532DB}"/>
              </a:ext>
            </a:extLst>
          </p:cNvPr>
          <p:cNvPicPr>
            <a:picLocks noChangeAspect="1" noChangeArrowheads="1"/>
          </p:cNvPicPr>
          <p:nvPr userDrawn="1"/>
        </p:nvPicPr>
        <p:blipFill>
          <a:blip r:embed="rId7">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5">
            <a:extLst>
              <a:ext uri="{FF2B5EF4-FFF2-40B4-BE49-F238E27FC236}">
                <a16:creationId xmlns:a16="http://schemas.microsoft.com/office/drawing/2014/main" id="{C5BEA9E0-709A-4E93-B64F-A6C4BAA15B0D}"/>
              </a:ext>
            </a:extLst>
          </p:cNvPr>
          <p:cNvSpPr txBox="1">
            <a:spLocks/>
          </p:cNvSpPr>
          <p:nvPr userDrawn="1"/>
        </p:nvSpPr>
        <p:spPr>
          <a:xfrm>
            <a:off x="11588267" y="6373769"/>
            <a:ext cx="308840" cy="30884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18" name="Rectangle: Rounded Corners 17">
            <a:extLst>
              <a:ext uri="{FF2B5EF4-FFF2-40B4-BE49-F238E27FC236}">
                <a16:creationId xmlns:a16="http://schemas.microsoft.com/office/drawing/2014/main" id="{44D0DBD2-AAB3-4703-884A-BFC8BDB33027}"/>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10">
            <a:extLst>
              <a:ext uri="{FF2B5EF4-FFF2-40B4-BE49-F238E27FC236}">
                <a16:creationId xmlns:a16="http://schemas.microsoft.com/office/drawing/2014/main" id="{BFE64D6F-A73F-4D7A-919D-4296041A6329}"/>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lumMod val="60000"/>
                  <a:lumOff val="40000"/>
                  <a:alpha val="30269"/>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80984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ublic Policy Theme 2">
    <p:spTree>
      <p:nvGrpSpPr>
        <p:cNvPr id="1" name=""/>
        <p:cNvGrpSpPr/>
        <p:nvPr/>
      </p:nvGrpSpPr>
      <p:grpSpPr>
        <a:xfrm>
          <a:off x="0" y="0"/>
          <a:ext cx="0" cy="0"/>
          <a:chOff x="0" y="0"/>
          <a:chExt cx="0" cy="0"/>
        </a:xfrm>
      </p:grpSpPr>
      <p:pic>
        <p:nvPicPr>
          <p:cNvPr id="8" name="Picture Placeholder 5" descr="Decorative photo: dome of a government building ">
            <a:extLst>
              <a:ext uri="{FF2B5EF4-FFF2-40B4-BE49-F238E27FC236}">
                <a16:creationId xmlns:a16="http://schemas.microsoft.com/office/drawing/2014/main" id="{F6E84007-FCC9-4A7F-B5B0-D72B5EBAF387}"/>
              </a:ext>
            </a:extLst>
          </p:cNvPr>
          <p:cNvPicPr>
            <a:picLocks/>
          </p:cNvPicPr>
          <p:nvPr userDrawn="1"/>
        </p:nvPicPr>
        <p:blipFill rotWithShape="1">
          <a:blip r:embed="rId3">
            <a:alphaModFix amt="10000"/>
          </a:blip>
          <a:srcRect t="5937" b="56533"/>
          <a:stretch/>
        </p:blipFill>
        <p:spPr>
          <a:xfrm>
            <a:off x="0" y="0"/>
            <a:ext cx="12192000" cy="6858000"/>
          </a:xfrm>
          <a:prstGeom prst="rect">
            <a:avLst/>
          </a:prstGeom>
          <a:noFill/>
        </p:spPr>
      </p:pic>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31775667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anchor="ctr" anchorCtr="0">
            <a:spAutoFit/>
          </a:bodyPr>
          <a:lstStyle>
            <a:lvl1pPr>
              <a:defRPr sz="3200" b="0">
                <a:solidFill>
                  <a:schemeClr val="accent1"/>
                </a:solidFill>
                <a:latin typeface="+mj-lt"/>
                <a:ea typeface="Cambria" panose="02040503050406030204" pitchFamily="18" charset="0"/>
              </a:defRPr>
            </a:lvl1pPr>
          </a:lstStyle>
          <a:p>
            <a:r>
              <a:rPr lang="en-US"/>
              <a:t>Click to edit Master title style</a:t>
            </a:r>
          </a:p>
        </p:txBody>
      </p:sp>
      <p:sp>
        <p:nvSpPr>
          <p:cNvPr id="10" name="Text Placeholder 9">
            <a:extLst>
              <a:ext uri="{FF2B5EF4-FFF2-40B4-BE49-F238E27FC236}">
                <a16:creationId xmlns:a16="http://schemas.microsoft.com/office/drawing/2014/main" id="{DD8E8F3D-FAAA-4F38-AF67-D67A30E77F6E}"/>
              </a:ext>
            </a:extLst>
          </p:cNvPr>
          <p:cNvSpPr>
            <a:spLocks noGrp="1"/>
          </p:cNvSpPr>
          <p:nvPr>
            <p:ph type="body" sz="quarter" idx="11"/>
          </p:nvPr>
        </p:nvSpPr>
        <p:spPr>
          <a:xfrm>
            <a:off x="340093" y="1384614"/>
            <a:ext cx="11511814"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115883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Leadership Theme 1">
    <p:bg>
      <p:bgPr>
        <a:solidFill>
          <a:schemeClr val="accent1"/>
        </a:solidFill>
        <a:effectLst/>
      </p:bgPr>
    </p:bg>
    <p:spTree>
      <p:nvGrpSpPr>
        <p:cNvPr id="1" name=""/>
        <p:cNvGrpSpPr/>
        <p:nvPr/>
      </p:nvGrpSpPr>
      <p:grpSpPr>
        <a:xfrm>
          <a:off x="0" y="0"/>
          <a:ext cx="0" cy="0"/>
          <a:chOff x="0" y="0"/>
          <a:chExt cx="0" cy="0"/>
        </a:xfrm>
      </p:grpSpPr>
      <p:pic>
        <p:nvPicPr>
          <p:cNvPr id="14" name="Picture Placeholder 5" descr="Decorative photo: People in meeting sitting around a table">
            <a:extLst>
              <a:ext uri="{FF2B5EF4-FFF2-40B4-BE49-F238E27FC236}">
                <a16:creationId xmlns:a16="http://schemas.microsoft.com/office/drawing/2014/main" id="{F5808310-5ED5-4C15-8D0A-EBCD71556E30}"/>
              </a:ext>
            </a:extLst>
          </p:cNvPr>
          <p:cNvPicPr>
            <a:picLocks/>
          </p:cNvPicPr>
          <p:nvPr userDrawn="1"/>
        </p:nvPicPr>
        <p:blipFill rotWithShape="1">
          <a:blip r:embed="rId3">
            <a:alphaModFix amt="15000"/>
          </a:blip>
          <a:srcRect t="14584" b="1042"/>
          <a:stretch/>
        </p:blipFill>
        <p:spPr>
          <a:xfrm>
            <a:off x="0" y="0"/>
            <a:ext cx="12192000" cy="6858000"/>
          </a:xfrm>
          <a:prstGeom prst="rect">
            <a:avLst/>
          </a:prstGeom>
        </p:spPr>
      </p:pic>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42478874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b="0" dirty="0">
                <a:solidFill>
                  <a:schemeClr val="bg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BD285EA-9868-41D1-893E-D98FBA4F6DF7}"/>
              </a:ext>
            </a:extLst>
          </p:cNvPr>
          <p:cNvSpPr>
            <a:spLocks noGrp="1"/>
          </p:cNvSpPr>
          <p:nvPr>
            <p:ph type="body" sz="quarter" idx="11"/>
          </p:nvPr>
        </p:nvSpPr>
        <p:spPr>
          <a:xfrm>
            <a:off x="340093" y="1384614"/>
            <a:ext cx="11511814" cy="1846659"/>
          </a:xfrm>
        </p:spPr>
        <p:txBody>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5" name="Picture 14">
            <a:extLst>
              <a:ext uri="{FF2B5EF4-FFF2-40B4-BE49-F238E27FC236}">
                <a16:creationId xmlns:a16="http://schemas.microsoft.com/office/drawing/2014/main" id="{B7DF3BEE-1337-4BD5-BE63-AD1A3890041D}"/>
              </a:ext>
            </a:extLst>
          </p:cNvPr>
          <p:cNvPicPr>
            <a:picLocks noChangeAspect="1"/>
          </p:cNvPicPr>
          <p:nvPr userDrawn="1"/>
        </p:nvPicPr>
        <p:blipFill>
          <a:blip r:embed="rId6">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0" name="Picture 2" descr="eatright logo">
            <a:extLst>
              <a:ext uri="{FF2B5EF4-FFF2-40B4-BE49-F238E27FC236}">
                <a16:creationId xmlns:a16="http://schemas.microsoft.com/office/drawing/2014/main" id="{C65BB028-C4A1-44D3-A006-04AFC97532DB}"/>
              </a:ext>
            </a:extLst>
          </p:cNvPr>
          <p:cNvPicPr>
            <a:picLocks noChangeAspect="1" noChangeArrowheads="1"/>
          </p:cNvPicPr>
          <p:nvPr userDrawn="1"/>
        </p:nvPicPr>
        <p:blipFill>
          <a:blip r:embed="rId7">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5">
            <a:extLst>
              <a:ext uri="{FF2B5EF4-FFF2-40B4-BE49-F238E27FC236}">
                <a16:creationId xmlns:a16="http://schemas.microsoft.com/office/drawing/2014/main" id="{C5BEA9E0-709A-4E93-B64F-A6C4BAA15B0D}"/>
              </a:ext>
            </a:extLst>
          </p:cNvPr>
          <p:cNvSpPr txBox="1">
            <a:spLocks/>
          </p:cNvSpPr>
          <p:nvPr userDrawn="1"/>
        </p:nvSpPr>
        <p:spPr>
          <a:xfrm>
            <a:off x="11588267" y="6373769"/>
            <a:ext cx="308840" cy="30884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18" name="Rectangle: Rounded Corners 17">
            <a:extLst>
              <a:ext uri="{FF2B5EF4-FFF2-40B4-BE49-F238E27FC236}">
                <a16:creationId xmlns:a16="http://schemas.microsoft.com/office/drawing/2014/main" id="{44D0DBD2-AAB3-4703-884A-BFC8BDB33027}"/>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10">
            <a:extLst>
              <a:ext uri="{FF2B5EF4-FFF2-40B4-BE49-F238E27FC236}">
                <a16:creationId xmlns:a16="http://schemas.microsoft.com/office/drawing/2014/main" id="{26BB49C0-DE27-BF78-0EC5-CAFF60D0EFBA}"/>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lumMod val="60000"/>
                  <a:lumOff val="40000"/>
                  <a:alpha val="30269"/>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16146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eadership Theme 2">
    <p:spTree>
      <p:nvGrpSpPr>
        <p:cNvPr id="1" name=""/>
        <p:cNvGrpSpPr/>
        <p:nvPr/>
      </p:nvGrpSpPr>
      <p:grpSpPr>
        <a:xfrm>
          <a:off x="0" y="0"/>
          <a:ext cx="0" cy="0"/>
          <a:chOff x="0" y="0"/>
          <a:chExt cx="0" cy="0"/>
        </a:xfrm>
      </p:grpSpPr>
      <p:pic>
        <p:nvPicPr>
          <p:cNvPr id="8" name="Picture Placeholder 5" descr="Hands held up high during a conference">
            <a:extLst>
              <a:ext uri="{FF2B5EF4-FFF2-40B4-BE49-F238E27FC236}">
                <a16:creationId xmlns:a16="http://schemas.microsoft.com/office/drawing/2014/main" id="{B0D26241-7570-438A-A78E-62946DED3879}"/>
              </a:ext>
            </a:extLst>
          </p:cNvPr>
          <p:cNvPicPr>
            <a:picLocks/>
          </p:cNvPicPr>
          <p:nvPr userDrawn="1"/>
        </p:nvPicPr>
        <p:blipFill rotWithShape="1">
          <a:blip r:embed="rId3">
            <a:alphaModFix amt="35000"/>
          </a:blip>
          <a:srcRect t="7813" b="7813"/>
          <a:stretch/>
        </p:blipFill>
        <p:spPr>
          <a:xfrm>
            <a:off x="0" y="0"/>
            <a:ext cx="12192000" cy="6858000"/>
          </a:xfrm>
          <a:prstGeom prst="rect">
            <a:avLst/>
          </a:prstGeom>
          <a:noFill/>
        </p:spPr>
      </p:pic>
      <p:sp>
        <p:nvSpPr>
          <p:cNvPr id="3" name="Rectangle 2" descr="Decorative photo: Audience members raising their hands during a presentation">
            <a:extLst>
              <a:ext uri="{FF2B5EF4-FFF2-40B4-BE49-F238E27FC236}">
                <a16:creationId xmlns:a16="http://schemas.microsoft.com/office/drawing/2014/main" id="{4F9A946C-9D47-4340-AEB9-8922CC0D59D4}"/>
              </a:ext>
            </a:extLst>
          </p:cNvPr>
          <p:cNvSpPr>
            <a:spLocks/>
          </p:cNvSpPr>
          <p:nvPr userDrawn="1"/>
        </p:nvSpPr>
        <p:spPr>
          <a:xfrm>
            <a:off x="0" y="0"/>
            <a:ext cx="12192000" cy="6858000"/>
          </a:xfrm>
          <a:prstGeom prst="rect">
            <a:avLst/>
          </a:prstGeom>
          <a:gradFill flip="none" rotWithShape="1">
            <a:gsLst>
              <a:gs pos="0">
                <a:schemeClr val="bg1">
                  <a:lumMod val="95000"/>
                  <a:alpha val="50000"/>
                </a:schemeClr>
              </a:gs>
              <a:gs pos="99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26033363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anchor="ctr" anchorCtr="0">
            <a:spAutoFit/>
          </a:bodyPr>
          <a:lstStyle>
            <a:lvl1pPr>
              <a:defRPr sz="3200" b="0">
                <a:solidFill>
                  <a:schemeClr val="accent1"/>
                </a:solidFill>
                <a:latin typeface="+mj-lt"/>
                <a:ea typeface="Cambria" panose="02040503050406030204" pitchFamily="18" charset="0"/>
              </a:defRPr>
            </a:lvl1pPr>
          </a:lstStyle>
          <a:p>
            <a:r>
              <a:rPr lang="en-US"/>
              <a:t>Click to edit Master title style</a:t>
            </a:r>
          </a:p>
        </p:txBody>
      </p:sp>
      <p:sp>
        <p:nvSpPr>
          <p:cNvPr id="10" name="Text Placeholder 9">
            <a:extLst>
              <a:ext uri="{FF2B5EF4-FFF2-40B4-BE49-F238E27FC236}">
                <a16:creationId xmlns:a16="http://schemas.microsoft.com/office/drawing/2014/main" id="{DD8E8F3D-FAAA-4F38-AF67-D67A30E77F6E}"/>
              </a:ext>
            </a:extLst>
          </p:cNvPr>
          <p:cNvSpPr>
            <a:spLocks noGrp="1"/>
          </p:cNvSpPr>
          <p:nvPr>
            <p:ph type="body" sz="quarter" idx="11"/>
          </p:nvPr>
        </p:nvSpPr>
        <p:spPr>
          <a:xfrm>
            <a:off x="340093" y="1384614"/>
            <a:ext cx="11511814"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9" name="Picture 2" descr="eatright logo">
            <a:extLst>
              <a:ext uri="{FF2B5EF4-FFF2-40B4-BE49-F238E27FC236}">
                <a16:creationId xmlns:a16="http://schemas.microsoft.com/office/drawing/2014/main" id="{5F0A1013-E99E-4691-AE04-11A438BA555E}"/>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Rounded Corners 10">
            <a:extLst>
              <a:ext uri="{FF2B5EF4-FFF2-40B4-BE49-F238E27FC236}">
                <a16:creationId xmlns:a16="http://schemas.microsoft.com/office/drawing/2014/main" id="{0811A77D-6866-402E-B6EB-E3649F75E0FB}"/>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gs>
              <a:gs pos="100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a:extLst>
              <a:ext uri="{FF2B5EF4-FFF2-40B4-BE49-F238E27FC236}">
                <a16:creationId xmlns:a16="http://schemas.microsoft.com/office/drawing/2014/main" id="{BAD5FB16-51F7-45B9-8F4E-469C957562C7}"/>
              </a:ext>
            </a:extLst>
          </p:cNvPr>
          <p:cNvSpPr txBox="1">
            <a:spLocks/>
          </p:cNvSpPr>
          <p:nvPr userDrawn="1"/>
        </p:nvSpPr>
        <p:spPr>
          <a:xfrm>
            <a:off x="11588267" y="6373769"/>
            <a:ext cx="308840" cy="30884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tx1"/>
                </a:solidFill>
              </a:rPr>
              <a:pPr lvl="0"/>
              <a:t>‹#›</a:t>
            </a:fld>
            <a:endParaRPr lang="en-US" sz="1000">
              <a:solidFill>
                <a:schemeClr val="tx1"/>
              </a:solidFill>
            </a:endParaRPr>
          </a:p>
        </p:txBody>
      </p:sp>
      <p:sp>
        <p:nvSpPr>
          <p:cNvPr id="13" name="Rectangle: Rounded Corners 12">
            <a:extLst>
              <a:ext uri="{FF2B5EF4-FFF2-40B4-BE49-F238E27FC236}">
                <a16:creationId xmlns:a16="http://schemas.microsoft.com/office/drawing/2014/main" id="{44BF7E2D-74B4-4FEA-8E98-58D11822DEDE}"/>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78914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Leadership Theme 3">
    <p:bg>
      <p:bgPr>
        <a:solidFill>
          <a:schemeClr val="accent1"/>
        </a:solidFill>
        <a:effectLst/>
      </p:bgPr>
    </p:bg>
    <p:spTree>
      <p:nvGrpSpPr>
        <p:cNvPr id="1" name=""/>
        <p:cNvGrpSpPr/>
        <p:nvPr/>
      </p:nvGrpSpPr>
      <p:grpSpPr>
        <a:xfrm>
          <a:off x="0" y="0"/>
          <a:ext cx="0" cy="0"/>
          <a:chOff x="0" y="0"/>
          <a:chExt cx="0" cy="0"/>
        </a:xfrm>
      </p:grpSpPr>
      <p:pic>
        <p:nvPicPr>
          <p:cNvPr id="12" name="Picture Placeholder 5" descr="Decorative photo: Audience members raising their hands during a presentation">
            <a:extLst>
              <a:ext uri="{FF2B5EF4-FFF2-40B4-BE49-F238E27FC236}">
                <a16:creationId xmlns:a16="http://schemas.microsoft.com/office/drawing/2014/main" id="{14776F8A-1DAA-40BE-B303-15DEF5531EDE}"/>
              </a:ext>
            </a:extLst>
          </p:cNvPr>
          <p:cNvPicPr>
            <a:picLocks/>
          </p:cNvPicPr>
          <p:nvPr userDrawn="1"/>
        </p:nvPicPr>
        <p:blipFill rotWithShape="1">
          <a:blip r:embed="rId3">
            <a:alphaModFix amt="15000"/>
          </a:blip>
          <a:srcRect t="7813" b="7813"/>
          <a:stretch/>
        </p:blipFill>
        <p:spPr>
          <a:xfrm>
            <a:off x="0" y="0"/>
            <a:ext cx="12192000" cy="6858000"/>
          </a:xfrm>
          <a:prstGeom prst="rect">
            <a:avLst/>
          </a:prstGeom>
        </p:spPr>
      </p:pic>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22657599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b="0" dirty="0">
                <a:solidFill>
                  <a:schemeClr val="bg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BD285EA-9868-41D1-893E-D98FBA4F6DF7}"/>
              </a:ext>
            </a:extLst>
          </p:cNvPr>
          <p:cNvSpPr>
            <a:spLocks noGrp="1"/>
          </p:cNvSpPr>
          <p:nvPr>
            <p:ph type="body" sz="quarter" idx="11"/>
          </p:nvPr>
        </p:nvSpPr>
        <p:spPr>
          <a:xfrm>
            <a:off x="340093" y="1384614"/>
            <a:ext cx="11511814" cy="1846659"/>
          </a:xfrm>
        </p:spPr>
        <p:txBody>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5" name="Picture 14">
            <a:extLst>
              <a:ext uri="{FF2B5EF4-FFF2-40B4-BE49-F238E27FC236}">
                <a16:creationId xmlns:a16="http://schemas.microsoft.com/office/drawing/2014/main" id="{B7DF3BEE-1337-4BD5-BE63-AD1A3890041D}"/>
              </a:ext>
            </a:extLst>
          </p:cNvPr>
          <p:cNvPicPr>
            <a:picLocks noChangeAspect="1"/>
          </p:cNvPicPr>
          <p:nvPr userDrawn="1"/>
        </p:nvPicPr>
        <p:blipFill>
          <a:blip r:embed="rId6">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0" name="Picture 2" descr="eatright logo">
            <a:extLst>
              <a:ext uri="{FF2B5EF4-FFF2-40B4-BE49-F238E27FC236}">
                <a16:creationId xmlns:a16="http://schemas.microsoft.com/office/drawing/2014/main" id="{C65BB028-C4A1-44D3-A006-04AFC97532DB}"/>
              </a:ext>
            </a:extLst>
          </p:cNvPr>
          <p:cNvPicPr>
            <a:picLocks noChangeAspect="1" noChangeArrowheads="1"/>
          </p:cNvPicPr>
          <p:nvPr userDrawn="1"/>
        </p:nvPicPr>
        <p:blipFill>
          <a:blip r:embed="rId7">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5">
            <a:extLst>
              <a:ext uri="{FF2B5EF4-FFF2-40B4-BE49-F238E27FC236}">
                <a16:creationId xmlns:a16="http://schemas.microsoft.com/office/drawing/2014/main" id="{C5BEA9E0-709A-4E93-B64F-A6C4BAA15B0D}"/>
              </a:ext>
            </a:extLst>
          </p:cNvPr>
          <p:cNvSpPr txBox="1">
            <a:spLocks/>
          </p:cNvSpPr>
          <p:nvPr userDrawn="1"/>
        </p:nvSpPr>
        <p:spPr>
          <a:xfrm>
            <a:off x="11588267" y="6373769"/>
            <a:ext cx="308840" cy="30884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18" name="Rectangle: Rounded Corners 17">
            <a:extLst>
              <a:ext uri="{FF2B5EF4-FFF2-40B4-BE49-F238E27FC236}">
                <a16:creationId xmlns:a16="http://schemas.microsoft.com/office/drawing/2014/main" id="{44D0DBD2-AAB3-4703-884A-BFC8BDB33027}"/>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10">
            <a:extLst>
              <a:ext uri="{FF2B5EF4-FFF2-40B4-BE49-F238E27FC236}">
                <a16:creationId xmlns:a16="http://schemas.microsoft.com/office/drawing/2014/main" id="{8E1462DA-2BAE-2376-1C85-35EFB8F840C1}"/>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lumMod val="60000"/>
                  <a:lumOff val="40000"/>
                  <a:alpha val="30269"/>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72103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ayment Theme 1">
    <p:bg>
      <p:bgPr>
        <a:solidFill>
          <a:schemeClr val="accent1"/>
        </a:solidFill>
        <a:effectLst/>
      </p:bgPr>
    </p:bg>
    <p:spTree>
      <p:nvGrpSpPr>
        <p:cNvPr id="1" name=""/>
        <p:cNvGrpSpPr/>
        <p:nvPr/>
      </p:nvGrpSpPr>
      <p:grpSpPr>
        <a:xfrm>
          <a:off x="0" y="0"/>
          <a:ext cx="0" cy="0"/>
          <a:chOff x="0" y="0"/>
          <a:chExt cx="0" cy="0"/>
        </a:xfrm>
      </p:grpSpPr>
      <p:pic>
        <p:nvPicPr>
          <p:cNvPr id="14" name="Picture Placeholder 9" descr="Decorative photo: Conceptual illustration of a practitioner surrounded by health icons">
            <a:extLst>
              <a:ext uri="{FF2B5EF4-FFF2-40B4-BE49-F238E27FC236}">
                <a16:creationId xmlns:a16="http://schemas.microsoft.com/office/drawing/2014/main" id="{AD284D24-9106-48AE-8684-7CB32898B845}"/>
              </a:ext>
            </a:extLst>
          </p:cNvPr>
          <p:cNvPicPr>
            <a:picLocks/>
          </p:cNvPicPr>
          <p:nvPr userDrawn="1"/>
        </p:nvPicPr>
        <p:blipFill>
          <a:blip r:embed="rId3">
            <a:alphaModFix amt="10000"/>
          </a:blip>
          <a:srcRect t="430" b="430"/>
          <a:stretch/>
        </p:blipFill>
        <p:spPr>
          <a:xfrm>
            <a:off x="0" y="0"/>
            <a:ext cx="12192000" cy="6858000"/>
          </a:xfrm>
          <a:prstGeom prst="rect">
            <a:avLst/>
          </a:prstGeom>
          <a:noFill/>
        </p:spPr>
      </p:pic>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13392295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b="0" dirty="0">
                <a:solidFill>
                  <a:schemeClr val="bg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BD285EA-9868-41D1-893E-D98FBA4F6DF7}"/>
              </a:ext>
            </a:extLst>
          </p:cNvPr>
          <p:cNvSpPr>
            <a:spLocks noGrp="1"/>
          </p:cNvSpPr>
          <p:nvPr>
            <p:ph type="body" sz="quarter" idx="11"/>
          </p:nvPr>
        </p:nvSpPr>
        <p:spPr>
          <a:xfrm>
            <a:off x="340093" y="1384614"/>
            <a:ext cx="11511814" cy="1846659"/>
          </a:xfrm>
        </p:spPr>
        <p:txBody>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5" name="Picture 14">
            <a:extLst>
              <a:ext uri="{FF2B5EF4-FFF2-40B4-BE49-F238E27FC236}">
                <a16:creationId xmlns:a16="http://schemas.microsoft.com/office/drawing/2014/main" id="{B7DF3BEE-1337-4BD5-BE63-AD1A3890041D}"/>
              </a:ext>
            </a:extLst>
          </p:cNvPr>
          <p:cNvPicPr>
            <a:picLocks noChangeAspect="1"/>
          </p:cNvPicPr>
          <p:nvPr userDrawn="1"/>
        </p:nvPicPr>
        <p:blipFill>
          <a:blip r:embed="rId6">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0" name="Picture 2" descr="eatright logo">
            <a:extLst>
              <a:ext uri="{FF2B5EF4-FFF2-40B4-BE49-F238E27FC236}">
                <a16:creationId xmlns:a16="http://schemas.microsoft.com/office/drawing/2014/main" id="{C65BB028-C4A1-44D3-A006-04AFC97532DB}"/>
              </a:ext>
            </a:extLst>
          </p:cNvPr>
          <p:cNvPicPr>
            <a:picLocks noChangeAspect="1" noChangeArrowheads="1"/>
          </p:cNvPicPr>
          <p:nvPr userDrawn="1"/>
        </p:nvPicPr>
        <p:blipFill>
          <a:blip r:embed="rId7">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5">
            <a:extLst>
              <a:ext uri="{FF2B5EF4-FFF2-40B4-BE49-F238E27FC236}">
                <a16:creationId xmlns:a16="http://schemas.microsoft.com/office/drawing/2014/main" id="{C5BEA9E0-709A-4E93-B64F-A6C4BAA15B0D}"/>
              </a:ext>
            </a:extLst>
          </p:cNvPr>
          <p:cNvSpPr txBox="1">
            <a:spLocks/>
          </p:cNvSpPr>
          <p:nvPr userDrawn="1"/>
        </p:nvSpPr>
        <p:spPr>
          <a:xfrm>
            <a:off x="11588267" y="6373769"/>
            <a:ext cx="308840" cy="30884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18" name="Rectangle: Rounded Corners 17">
            <a:extLst>
              <a:ext uri="{FF2B5EF4-FFF2-40B4-BE49-F238E27FC236}">
                <a16:creationId xmlns:a16="http://schemas.microsoft.com/office/drawing/2014/main" id="{44D0DBD2-AAB3-4703-884A-BFC8BDB33027}"/>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10">
            <a:extLst>
              <a:ext uri="{FF2B5EF4-FFF2-40B4-BE49-F238E27FC236}">
                <a16:creationId xmlns:a16="http://schemas.microsoft.com/office/drawing/2014/main" id="{294AAF77-D22E-D55D-B3C3-76EE532B2D0A}"/>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lumMod val="60000"/>
                  <a:lumOff val="40000"/>
                  <a:alpha val="30269"/>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59874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ayment Theme 2">
    <p:spTree>
      <p:nvGrpSpPr>
        <p:cNvPr id="1" name=""/>
        <p:cNvGrpSpPr/>
        <p:nvPr/>
      </p:nvGrpSpPr>
      <p:grpSpPr>
        <a:xfrm>
          <a:off x="0" y="0"/>
          <a:ext cx="0" cy="0"/>
          <a:chOff x="0" y="0"/>
          <a:chExt cx="0" cy="0"/>
        </a:xfrm>
      </p:grpSpPr>
      <p:pic>
        <p:nvPicPr>
          <p:cNvPr id="6" name="Picture Placeholder 5" descr="Decorative photo: Students engaging in class">
            <a:extLst>
              <a:ext uri="{FF2B5EF4-FFF2-40B4-BE49-F238E27FC236}">
                <a16:creationId xmlns:a16="http://schemas.microsoft.com/office/drawing/2014/main" id="{E9D0D054-C651-494A-861B-0377515DD870}"/>
              </a:ext>
            </a:extLst>
          </p:cNvPr>
          <p:cNvPicPr>
            <a:picLocks/>
          </p:cNvPicPr>
          <p:nvPr userDrawn="1"/>
        </p:nvPicPr>
        <p:blipFill>
          <a:blip r:embed="rId3">
            <a:alphaModFix amt="20000"/>
          </a:blip>
          <a:srcRect t="7795" b="7795"/>
          <a:stretch/>
        </p:blipFill>
        <p:spPr>
          <a:xfrm>
            <a:off x="0" y="0"/>
            <a:ext cx="12192000" cy="6858000"/>
          </a:xfrm>
          <a:prstGeom prst="rect">
            <a:avLst/>
          </a:prstGeom>
          <a:noFill/>
        </p:spPr>
      </p:pic>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18165631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anchor="ctr" anchorCtr="0">
            <a:spAutoFit/>
          </a:bodyPr>
          <a:lstStyle>
            <a:lvl1pPr>
              <a:defRPr sz="3200" b="0">
                <a:solidFill>
                  <a:schemeClr val="accent1"/>
                </a:solidFill>
                <a:latin typeface="+mj-lt"/>
                <a:ea typeface="Cambria" panose="02040503050406030204" pitchFamily="18" charset="0"/>
              </a:defRPr>
            </a:lvl1pPr>
          </a:lstStyle>
          <a:p>
            <a:r>
              <a:rPr lang="en-US"/>
              <a:t>Click to edit Master title style</a:t>
            </a:r>
          </a:p>
        </p:txBody>
      </p:sp>
      <p:sp>
        <p:nvSpPr>
          <p:cNvPr id="10" name="Text Placeholder 9">
            <a:extLst>
              <a:ext uri="{FF2B5EF4-FFF2-40B4-BE49-F238E27FC236}">
                <a16:creationId xmlns:a16="http://schemas.microsoft.com/office/drawing/2014/main" id="{DD8E8F3D-FAAA-4F38-AF67-D67A30E77F6E}"/>
              </a:ext>
            </a:extLst>
          </p:cNvPr>
          <p:cNvSpPr>
            <a:spLocks noGrp="1"/>
          </p:cNvSpPr>
          <p:nvPr>
            <p:ph type="body" sz="quarter" idx="11"/>
          </p:nvPr>
        </p:nvSpPr>
        <p:spPr>
          <a:xfrm>
            <a:off x="340093" y="1384614"/>
            <a:ext cx="11511814"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318321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2 Layout with RHS Title ">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13421742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4B483931-D654-4291-940B-2485BF9C2F7F}"/>
              </a:ext>
            </a:extLst>
          </p:cNvPr>
          <p:cNvSpPr/>
          <p:nvPr userDrawn="1"/>
        </p:nvSpPr>
        <p:spPr>
          <a:xfrm>
            <a:off x="6092952" y="-1"/>
            <a:ext cx="6099048" cy="68579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5511841" cy="492443"/>
          </a:xfrm>
        </p:spPr>
        <p:txBody>
          <a:bodyPr vert="horz" lIns="0" tIns="0" rIns="0" bIns="0" rtlCol="0" anchor="b" anchorCtr="0">
            <a:spAutoFit/>
          </a:bodyPr>
          <a:lstStyle>
            <a:lvl1pPr>
              <a:defRPr lang="en-US" sz="3200" dirty="0">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A0A62A3-2580-45CA-83BE-58D2450D9676}"/>
              </a:ext>
            </a:extLst>
          </p:cNvPr>
          <p:cNvSpPr>
            <a:spLocks noGrp="1"/>
          </p:cNvSpPr>
          <p:nvPr>
            <p:ph type="body" sz="quarter" idx="12"/>
          </p:nvPr>
        </p:nvSpPr>
        <p:spPr>
          <a:xfrm>
            <a:off x="340094" y="1384614"/>
            <a:ext cx="5511841" cy="1846659"/>
          </a:xfrm>
        </p:spPr>
        <p:txBody>
          <a:bodyPr>
            <a:spAutoFit/>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9">
            <a:extLst>
              <a:ext uri="{FF2B5EF4-FFF2-40B4-BE49-F238E27FC236}">
                <a16:creationId xmlns:a16="http://schemas.microsoft.com/office/drawing/2014/main" id="{7197E876-A21D-4C61-B48F-5C64C5E0A23C}"/>
              </a:ext>
            </a:extLst>
          </p:cNvPr>
          <p:cNvSpPr>
            <a:spLocks noGrp="1"/>
          </p:cNvSpPr>
          <p:nvPr>
            <p:ph type="body" sz="quarter" idx="13"/>
          </p:nvPr>
        </p:nvSpPr>
        <p:spPr>
          <a:xfrm>
            <a:off x="6361504" y="1384614"/>
            <a:ext cx="5511841" cy="1846659"/>
          </a:xfrm>
        </p:spPr>
        <p:txBody>
          <a:bodyPr wrap="square">
            <a:spAutoFit/>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6" name="Text Placeholder 25">
            <a:extLst>
              <a:ext uri="{FF2B5EF4-FFF2-40B4-BE49-F238E27FC236}">
                <a16:creationId xmlns:a16="http://schemas.microsoft.com/office/drawing/2014/main" id="{753DB5D4-C3B5-40A3-917C-B19EB96F9994}"/>
              </a:ext>
            </a:extLst>
          </p:cNvPr>
          <p:cNvSpPr>
            <a:spLocks noGrp="1"/>
          </p:cNvSpPr>
          <p:nvPr>
            <p:ph type="body" sz="quarter" idx="16"/>
          </p:nvPr>
        </p:nvSpPr>
        <p:spPr>
          <a:xfrm>
            <a:off x="6361504" y="527632"/>
            <a:ext cx="5511841" cy="492443"/>
          </a:xfrm>
        </p:spPr>
        <p:txBody>
          <a:bodyPr anchor="ctr" anchorCtr="0"/>
          <a:lstStyle>
            <a:lvl1pPr marL="0" indent="0">
              <a:buFontTx/>
              <a:buNone/>
              <a:defRPr sz="3200">
                <a:solidFill>
                  <a:schemeClr val="bg1"/>
                </a:solidFill>
                <a:latin typeface="+mj-lt"/>
              </a:defRPr>
            </a:lvl1pPr>
            <a:lvl2pPr marL="0" indent="0">
              <a:buFontTx/>
              <a:buNone/>
              <a:defRPr/>
            </a:lvl2pPr>
            <a:lvl3pPr marL="0" indent="0">
              <a:buFontTx/>
              <a:buNone/>
              <a:defRPr/>
            </a:lvl3pPr>
            <a:lvl4pPr marL="228600" indent="0">
              <a:buFontTx/>
              <a:buNone/>
              <a:defRPr/>
            </a:lvl4pPr>
            <a:lvl5pPr marL="457200" indent="0">
              <a:buFontTx/>
              <a:buNone/>
              <a:defRPr/>
            </a:lvl5pPr>
          </a:lstStyle>
          <a:p>
            <a:pPr lvl="0"/>
            <a:r>
              <a:rPr lang="en-US"/>
              <a:t>Click to edit Master text styles</a:t>
            </a:r>
          </a:p>
        </p:txBody>
      </p:sp>
      <p:pic>
        <p:nvPicPr>
          <p:cNvPr id="24" name="Picture 23">
            <a:extLst>
              <a:ext uri="{FF2B5EF4-FFF2-40B4-BE49-F238E27FC236}">
                <a16:creationId xmlns:a16="http://schemas.microsoft.com/office/drawing/2014/main" id="{CD5D8D7E-83E5-4760-B411-38CD943042C2}"/>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6" name="Picture 2" descr="eatright logo">
            <a:extLst>
              <a:ext uri="{FF2B5EF4-FFF2-40B4-BE49-F238E27FC236}">
                <a16:creationId xmlns:a16="http://schemas.microsoft.com/office/drawing/2014/main" id="{4542A57C-7D3A-4BB5-B362-8D46893F30C4}"/>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9" name="Slide Number Placeholder 5">
            <a:extLst>
              <a:ext uri="{FF2B5EF4-FFF2-40B4-BE49-F238E27FC236}">
                <a16:creationId xmlns:a16="http://schemas.microsoft.com/office/drawing/2014/main" id="{FBFE79BF-DC50-493C-961C-E57448CD2CD1}"/>
              </a:ext>
            </a:extLst>
          </p:cNvPr>
          <p:cNvSpPr txBox="1">
            <a:spLocks/>
          </p:cNvSpPr>
          <p:nvPr userDrawn="1"/>
        </p:nvSpPr>
        <p:spPr>
          <a:xfrm>
            <a:off x="11588267" y="6373769"/>
            <a:ext cx="308840" cy="30884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28" name="Oval 27">
            <a:extLst>
              <a:ext uri="{FF2B5EF4-FFF2-40B4-BE49-F238E27FC236}">
                <a16:creationId xmlns:a16="http://schemas.microsoft.com/office/drawing/2014/main" id="{AEE8FFDE-C0A5-41CD-A45E-1AC7960A3798}"/>
              </a:ext>
            </a:extLst>
          </p:cNvPr>
          <p:cNvSpPr/>
          <p:nvPr userDrawn="1"/>
        </p:nvSpPr>
        <p:spPr>
          <a:xfrm>
            <a:off x="6137564" y="682413"/>
            <a:ext cx="182880" cy="1828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AAE5BB56-AE6B-46DF-95BB-4849023DAACC}"/>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45691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2 Layout with Imag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B483931-D654-4291-940B-2485BF9C2F7F}"/>
              </a:ext>
            </a:extLst>
          </p:cNvPr>
          <p:cNvSpPr/>
          <p:nvPr userDrawn="1"/>
        </p:nvSpPr>
        <p:spPr>
          <a:xfrm>
            <a:off x="6092952" y="-1"/>
            <a:ext cx="6099048" cy="68579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25720287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5561943" cy="492443"/>
          </a:xfrm>
        </p:spPr>
        <p:txBody>
          <a:bodyPr vert="horz" lIns="0" tIns="0" rIns="0" bIns="0" rtlCol="0" anchor="b" anchorCtr="0">
            <a:spAutoFit/>
          </a:bodyPr>
          <a:lstStyle>
            <a:lvl1pPr>
              <a:defRPr lang="en-US" sz="3200" dirty="0">
                <a:solidFill>
                  <a:schemeClr val="accent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A0A62A3-2580-45CA-83BE-58D2450D9676}"/>
              </a:ext>
            </a:extLst>
          </p:cNvPr>
          <p:cNvSpPr>
            <a:spLocks noGrp="1"/>
          </p:cNvSpPr>
          <p:nvPr>
            <p:ph type="body" sz="quarter" idx="12"/>
          </p:nvPr>
        </p:nvSpPr>
        <p:spPr>
          <a:xfrm>
            <a:off x="340094" y="1384614"/>
            <a:ext cx="5561943" cy="1846659"/>
          </a:xfrm>
        </p:spPr>
        <p:txBody>
          <a:bodyPr>
            <a:spAutoFit/>
          </a:bodyPr>
          <a:lstStyle>
            <a:lvl1pPr marL="0" indent="0">
              <a:spcAft>
                <a:spcPts val="600"/>
              </a:spcAft>
              <a:buNone/>
              <a:defRPr>
                <a:solidFill>
                  <a:schemeClr val="tx1"/>
                </a:solidFill>
              </a:defRPr>
            </a:lvl1pPr>
            <a:lvl2pPr marL="228600" indent="-228600">
              <a:spcAft>
                <a:spcPts val="600"/>
              </a:spcAft>
              <a:defRPr>
                <a:solidFill>
                  <a:schemeClr val="tx1"/>
                </a:solidFill>
              </a:defRPr>
            </a:lvl2pPr>
            <a:lvl3pPr marL="457200" indent="-228600">
              <a:spcAft>
                <a:spcPts val="600"/>
              </a:spcAft>
              <a:defRPr>
                <a:solidFill>
                  <a:schemeClr val="tx1"/>
                </a:solidFill>
              </a:defRPr>
            </a:lvl3pPr>
            <a:lvl4pPr marL="685800" indent="-228600">
              <a:spcAft>
                <a:spcPts val="600"/>
              </a:spcAft>
              <a:buFont typeface="Arial" panose="020B0604020202020204" pitchFamily="34" charset="0"/>
              <a:buChar char="•"/>
              <a:defRPr>
                <a:solidFill>
                  <a:schemeClr val="tx1"/>
                </a:solidFill>
              </a:defRPr>
            </a:lvl4pPr>
            <a:lvl5pPr>
              <a:spcAft>
                <a:spcPts val="600"/>
              </a:spcAft>
              <a:defRPr/>
            </a:lvl5pPr>
            <a:lvl6pPr>
              <a:spcAft>
                <a:spcPts val="600"/>
              </a:spcAft>
              <a:defRPr>
                <a:solidFill>
                  <a:schemeClr val="tx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Picture Placeholder 8">
            <a:extLst>
              <a:ext uri="{FF2B5EF4-FFF2-40B4-BE49-F238E27FC236}">
                <a16:creationId xmlns:a16="http://schemas.microsoft.com/office/drawing/2014/main" id="{1EF9174B-D9E5-4830-AF93-F6FFEE12F86D}"/>
              </a:ext>
            </a:extLst>
          </p:cNvPr>
          <p:cNvSpPr>
            <a:spLocks noGrp="1"/>
          </p:cNvSpPr>
          <p:nvPr>
            <p:ph type="pic" sz="quarter" idx="15"/>
          </p:nvPr>
        </p:nvSpPr>
        <p:spPr>
          <a:xfrm>
            <a:off x="6361504" y="567267"/>
            <a:ext cx="5490403" cy="5655733"/>
          </a:xfrm>
          <a:prstGeom prst="rect">
            <a:avLst/>
          </a:prstGeom>
        </p:spPr>
        <p:txBody>
          <a:bodyPr anchor="ctr" anchorCtr="0">
            <a:noAutofit/>
          </a:bodyPr>
          <a:lstStyle>
            <a:lvl1pPr marL="0" indent="0" algn="ctr">
              <a:buFontTx/>
              <a:buNone/>
              <a:defRPr>
                <a:solidFill>
                  <a:schemeClr val="bg1"/>
                </a:solidFill>
              </a:defRPr>
            </a:lvl1pPr>
          </a:lstStyle>
          <a:p>
            <a:r>
              <a:rPr lang="en-US"/>
              <a:t>Click icon to add picture</a:t>
            </a:r>
            <a:endParaRPr lang="en-GB"/>
          </a:p>
        </p:txBody>
      </p:sp>
      <p:pic>
        <p:nvPicPr>
          <p:cNvPr id="20" name="Picture 19">
            <a:extLst>
              <a:ext uri="{FF2B5EF4-FFF2-40B4-BE49-F238E27FC236}">
                <a16:creationId xmlns:a16="http://schemas.microsoft.com/office/drawing/2014/main" id="{616059C0-32F1-4E2E-8151-645497F01FED}"/>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2" name="Picture 2" descr="eatright logo">
            <a:extLst>
              <a:ext uri="{FF2B5EF4-FFF2-40B4-BE49-F238E27FC236}">
                <a16:creationId xmlns:a16="http://schemas.microsoft.com/office/drawing/2014/main" id="{7820EEE8-B75A-46CE-986C-E1CC0BCFE927}"/>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4" name="Slide Number Placeholder 5">
            <a:extLst>
              <a:ext uri="{FF2B5EF4-FFF2-40B4-BE49-F238E27FC236}">
                <a16:creationId xmlns:a16="http://schemas.microsoft.com/office/drawing/2014/main" id="{D08A0139-F198-4A99-B6E6-F5FAE28C9773}"/>
              </a:ext>
            </a:extLst>
          </p:cNvPr>
          <p:cNvSpPr txBox="1">
            <a:spLocks/>
          </p:cNvSpPr>
          <p:nvPr userDrawn="1"/>
        </p:nvSpPr>
        <p:spPr>
          <a:xfrm>
            <a:off x="11588267" y="6373769"/>
            <a:ext cx="308840" cy="30884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17" name="Rectangle: Rounded Corners 16">
            <a:extLst>
              <a:ext uri="{FF2B5EF4-FFF2-40B4-BE49-F238E27FC236}">
                <a16:creationId xmlns:a16="http://schemas.microsoft.com/office/drawing/2014/main" id="{22F2EF99-24D5-41B7-B890-3D7CF8AC1355}"/>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3528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solidFill>
          <a:schemeClr val="accent1"/>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34267130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870795" y="1829498"/>
            <a:ext cx="10450413" cy="738664"/>
          </a:xfrm>
        </p:spPr>
        <p:txBody>
          <a:bodyPr vert="horz" wrap="square" anchor="b" anchorCtr="0">
            <a:spAutoFit/>
          </a:bodyPr>
          <a:lstStyle>
            <a:lvl1pPr algn="l">
              <a:defRPr sz="4800" b="0">
                <a:solidFill>
                  <a:schemeClr val="bg1"/>
                </a:solidFill>
                <a:latin typeface="+mj-lt"/>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870795" y="2914795"/>
            <a:ext cx="10450413" cy="369332"/>
          </a:xfrm>
          <a:prstGeom prst="rect">
            <a:avLst/>
          </a:prstGeom>
        </p:spPr>
        <p:txBody>
          <a:bodyPr wrap="square" anchor="t" anchorCtr="0">
            <a:spAutoFit/>
          </a:bodyPr>
          <a:lstStyle>
            <a:lvl1pPr marL="0" indent="0" algn="l">
              <a:buNone/>
              <a:defRPr sz="2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cxnSp>
        <p:nvCxnSpPr>
          <p:cNvPr id="7" name="Straight Connector 6">
            <a:extLst>
              <a:ext uri="{FF2B5EF4-FFF2-40B4-BE49-F238E27FC236}">
                <a16:creationId xmlns:a16="http://schemas.microsoft.com/office/drawing/2014/main" id="{C17C29F1-0F54-4C2F-9E0A-FFB9465E4D7C}"/>
              </a:ext>
            </a:extLst>
          </p:cNvPr>
          <p:cNvCxnSpPr>
            <a:cxnSpLocks/>
          </p:cNvCxnSpPr>
          <p:nvPr userDrawn="1"/>
        </p:nvCxnSpPr>
        <p:spPr>
          <a:xfrm>
            <a:off x="870795" y="2625436"/>
            <a:ext cx="1045041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Picture 13" descr="Academy logo">
            <a:extLst>
              <a:ext uri="{FF2B5EF4-FFF2-40B4-BE49-F238E27FC236}">
                <a16:creationId xmlns:a16="http://schemas.microsoft.com/office/drawing/2014/main" id="{5002F60C-C64D-462D-AB3A-0959D2A1D6E9}"/>
              </a:ext>
            </a:extLst>
          </p:cNvPr>
          <p:cNvPicPr>
            <a:picLocks/>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a:xfrm>
            <a:off x="7456827" y="427640"/>
            <a:ext cx="4174064" cy="753386"/>
          </a:xfrm>
          <a:prstGeom prst="rect">
            <a:avLst/>
          </a:prstGeom>
        </p:spPr>
      </p:pic>
      <p:pic>
        <p:nvPicPr>
          <p:cNvPr id="15" name="Picture 14">
            <a:extLst>
              <a:ext uri="{FF2B5EF4-FFF2-40B4-BE49-F238E27FC236}">
                <a16:creationId xmlns:a16="http://schemas.microsoft.com/office/drawing/2014/main" id="{69276587-8482-4F1C-B0F2-67645C5A886B}"/>
              </a:ext>
              <a:ext uri="{C183D7F6-B498-43B3-948B-1728B52AA6E4}">
                <adec:decorative xmlns:adec="http://schemas.microsoft.com/office/drawing/2017/decorative" val="1"/>
              </a:ext>
            </a:extLst>
          </p:cNvPr>
          <p:cNvPicPr>
            <a:picLocks noChangeAspect="1" noChangeArrowheads="1"/>
          </p:cNvPicPr>
          <p:nvPr userDrawn="1"/>
        </p:nvPicPr>
        <p:blipFill>
          <a:blip r:embed="rId7">
            <a:alphaModFix amt="10000"/>
            <a:biLevel thresh="50000"/>
            <a:extLst>
              <a:ext uri="{28A0092B-C50C-407E-A947-70E740481C1C}">
                <a14:useLocalDpi xmlns:a14="http://schemas.microsoft.com/office/drawing/2010/main" val="0"/>
              </a:ext>
            </a:extLst>
          </a:blip>
          <a:srcRect/>
          <a:stretch>
            <a:fillRect/>
          </a:stretch>
        </p:blipFill>
        <p:spPr bwMode="auto">
          <a:xfrm>
            <a:off x="7162802" y="3619725"/>
            <a:ext cx="5001490" cy="3117594"/>
          </a:xfrm>
          <a:custGeom>
            <a:avLst/>
            <a:gdLst>
              <a:gd name="connsiteX0" fmla="*/ 0 w 5001490"/>
              <a:gd name="connsiteY0" fmla="*/ 0 h 3117594"/>
              <a:gd name="connsiteX1" fmla="*/ 4584635 w 5001490"/>
              <a:gd name="connsiteY1" fmla="*/ 0 h 3117594"/>
              <a:gd name="connsiteX2" fmla="*/ 4584635 w 5001490"/>
              <a:gd name="connsiteY2" fmla="*/ 632657 h 3117594"/>
              <a:gd name="connsiteX3" fmla="*/ 5001490 w 5001490"/>
              <a:gd name="connsiteY3" fmla="*/ 632657 h 3117594"/>
              <a:gd name="connsiteX4" fmla="*/ 5001490 w 5001490"/>
              <a:gd name="connsiteY4" fmla="*/ 3117594 h 3117594"/>
              <a:gd name="connsiteX5" fmla="*/ 0 w 5001490"/>
              <a:gd name="connsiteY5" fmla="*/ 3117594 h 3117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1490" h="3117594">
                <a:moveTo>
                  <a:pt x="0" y="0"/>
                </a:moveTo>
                <a:lnTo>
                  <a:pt x="4584635" y="0"/>
                </a:lnTo>
                <a:lnTo>
                  <a:pt x="4584635" y="632657"/>
                </a:lnTo>
                <a:lnTo>
                  <a:pt x="5001490" y="632657"/>
                </a:lnTo>
                <a:lnTo>
                  <a:pt x="5001490" y="3117594"/>
                </a:lnTo>
                <a:lnTo>
                  <a:pt x="0" y="3117594"/>
                </a:lnTo>
                <a:close/>
              </a:path>
            </a:pathLst>
          </a:cu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BB545674-149D-47BE-AA7E-FFBBC9D13BD9}"/>
              </a:ext>
            </a:extLst>
          </p:cNvPr>
          <p:cNvPicPr>
            <a:picLocks noChangeAspect="1"/>
          </p:cNvPicPr>
          <p:nvPr userDrawn="1"/>
        </p:nvPicPr>
        <p:blipFill>
          <a:blip r:embed="rId8">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22513168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Title" preserve="1" userDrawn="1">
  <p:cSld name="Title">
    <p:spTree>
      <p:nvGrpSpPr>
        <p:cNvPr id="1" name="Shape 10"/>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DE40551B-CCAA-40CF-BB09-C647D5292AB2}"/>
              </a:ext>
            </a:extLst>
          </p:cNvPr>
          <p:cNvGraphicFramePr>
            <a:graphicFrameLocks noChangeAspect="1"/>
          </p:cNvGraphicFramePr>
          <p:nvPr userDrawn="1">
            <p:custDataLst>
              <p:tags r:id="rId1"/>
            </p:custDataLst>
            <p:extLst>
              <p:ext uri="{D42A27DB-BD31-4B8C-83A1-F6EECF244321}">
                <p14:modId xmlns:p14="http://schemas.microsoft.com/office/powerpoint/2010/main" val="9058649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2" name="Object 1" hidden="1">
                        <a:extLst>
                          <a:ext uri="{FF2B5EF4-FFF2-40B4-BE49-F238E27FC236}">
                            <a16:creationId xmlns:a16="http://schemas.microsoft.com/office/drawing/2014/main" id="{DE40551B-CCAA-40CF-BB09-C647D5292AB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8" name="Picture Placeholder 27">
            <a:extLst>
              <a:ext uri="{FF2B5EF4-FFF2-40B4-BE49-F238E27FC236}">
                <a16:creationId xmlns:a16="http://schemas.microsoft.com/office/drawing/2014/main" id="{50189037-C5E9-4409-86CB-C49906D4FF3C}"/>
              </a:ext>
            </a:extLst>
          </p:cNvPr>
          <p:cNvSpPr>
            <a:spLocks noGrp="1"/>
          </p:cNvSpPr>
          <p:nvPr>
            <p:ph type="pic" sz="quarter" idx="10"/>
          </p:nvPr>
        </p:nvSpPr>
        <p:spPr>
          <a:xfrm>
            <a:off x="4621651" y="0"/>
            <a:ext cx="7570350" cy="6858000"/>
          </a:xfrm>
          <a:custGeom>
            <a:avLst/>
            <a:gdLst>
              <a:gd name="connsiteX0" fmla="*/ 2996044 w 7570350"/>
              <a:gd name="connsiteY0" fmla="*/ 0 h 6858000"/>
              <a:gd name="connsiteX1" fmla="*/ 7570350 w 7570350"/>
              <a:gd name="connsiteY1" fmla="*/ 0 h 6858000"/>
              <a:gd name="connsiteX2" fmla="*/ 7570350 w 7570350"/>
              <a:gd name="connsiteY2" fmla="*/ 6858000 h 6858000"/>
              <a:gd name="connsiteX3" fmla="*/ 0 w 7570350"/>
              <a:gd name="connsiteY3" fmla="*/ 6858000 h 6858000"/>
              <a:gd name="connsiteX4" fmla="*/ 644436 w 7570350"/>
              <a:gd name="connsiteY4" fmla="*/ 5382876 h 6858000"/>
              <a:gd name="connsiteX5" fmla="*/ 886254 w 7570350"/>
              <a:gd name="connsiteY5" fmla="*/ 5382876 h 6858000"/>
              <a:gd name="connsiteX6" fmla="*/ 2593412 w 7570350"/>
              <a:gd name="connsiteY6" fmla="*/ 1475127 h 6858000"/>
              <a:gd name="connsiteX7" fmla="*/ 2351608 w 7570350"/>
              <a:gd name="connsiteY7" fmla="*/ 147512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70350" h="6858000">
                <a:moveTo>
                  <a:pt x="2996044" y="0"/>
                </a:moveTo>
                <a:lnTo>
                  <a:pt x="7570350" y="0"/>
                </a:lnTo>
                <a:lnTo>
                  <a:pt x="7570350" y="6858000"/>
                </a:lnTo>
                <a:lnTo>
                  <a:pt x="0" y="6858000"/>
                </a:lnTo>
                <a:lnTo>
                  <a:pt x="644436" y="5382876"/>
                </a:lnTo>
                <a:lnTo>
                  <a:pt x="886254" y="5382876"/>
                </a:lnTo>
                <a:lnTo>
                  <a:pt x="2593412" y="1475127"/>
                </a:lnTo>
                <a:lnTo>
                  <a:pt x="2351608" y="1475127"/>
                </a:lnTo>
                <a:close/>
              </a:path>
            </a:pathLst>
          </a:custGeom>
          <a:solidFill>
            <a:schemeClr val="accent1"/>
          </a:solidFill>
        </p:spPr>
        <p:txBody>
          <a:bodyPr wrap="square" anchor="ctr" anchorCtr="1">
            <a:noAutofit/>
          </a:bodyPr>
          <a:lstStyle>
            <a:lvl1pPr marL="0" indent="0" algn="ctr">
              <a:buFontTx/>
              <a:buNone/>
              <a:defRPr>
                <a:solidFill>
                  <a:schemeClr val="bg1"/>
                </a:solidFill>
              </a:defRPr>
            </a:lvl1pPr>
          </a:lstStyle>
          <a:p>
            <a:r>
              <a:rPr lang="en-US"/>
              <a:t>Click icon to add picture</a:t>
            </a:r>
            <a:endParaRPr lang="en-GB"/>
          </a:p>
        </p:txBody>
      </p:sp>
      <p:sp>
        <p:nvSpPr>
          <p:cNvPr id="11" name="Google Shape;11;p2"/>
          <p:cNvSpPr/>
          <p:nvPr/>
        </p:nvSpPr>
        <p:spPr>
          <a:xfrm>
            <a:off x="17" y="-25"/>
            <a:ext cx="7617703" cy="6863837"/>
          </a:xfrm>
          <a:custGeom>
            <a:avLst/>
            <a:gdLst/>
            <a:ahLst/>
            <a:cxnLst/>
            <a:rect l="l" t="t" r="r" b="b"/>
            <a:pathLst>
              <a:path w="4644941" h="4202349" extrusionOk="0">
                <a:moveTo>
                  <a:pt x="2816531" y="4202349"/>
                </a:moveTo>
                <a:lnTo>
                  <a:pt x="0" y="4202349"/>
                </a:lnTo>
                <a:lnTo>
                  <a:pt x="0" y="0"/>
                </a:lnTo>
                <a:lnTo>
                  <a:pt x="4644942" y="0"/>
                </a:lnTo>
                <a:lnTo>
                  <a:pt x="2816531" y="4202349"/>
                </a:lnTo>
                <a:close/>
              </a:path>
            </a:pathLst>
          </a:custGeom>
          <a:solidFill>
            <a:schemeClr val="bg1"/>
          </a:solidFill>
          <a:ln>
            <a:noFill/>
          </a:ln>
          <a:effectLst>
            <a:outerShdw dist="9525" algn="bl" rotWithShape="0">
              <a:schemeClr val="lt1">
                <a:alpha val="15000"/>
              </a:schemeClr>
            </a:outerShdw>
          </a:effectLst>
        </p:spPr>
        <p:txBody>
          <a:bodyPr spcFirstLastPara="1" wrap="square" lIns="121900" tIns="60933" rIns="121900" bIns="60933" anchor="ctr"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sp>
        <p:nvSpPr>
          <p:cNvPr id="13" name="Google Shape;13;p2"/>
          <p:cNvSpPr txBox="1">
            <a:spLocks noGrp="1"/>
          </p:cNvSpPr>
          <p:nvPr>
            <p:ph type="ctrTitle"/>
          </p:nvPr>
        </p:nvSpPr>
        <p:spPr>
          <a:xfrm>
            <a:off x="609600" y="2317769"/>
            <a:ext cx="4636000" cy="2222462"/>
          </a:xfrm>
          <a:prstGeom prst="rect">
            <a:avLst/>
          </a:prstGeom>
        </p:spPr>
        <p:txBody>
          <a:bodyPr spcFirstLastPara="1" wrap="square" lIns="0" tIns="0" rIns="0" bIns="0" anchor="ctr" anchorCtr="0">
            <a:noAutofit/>
          </a:bodyPr>
          <a:lstStyle>
            <a:lvl1pPr lvl="0" rtl="0">
              <a:spcBef>
                <a:spcPts val="0"/>
              </a:spcBef>
              <a:spcAft>
                <a:spcPts val="0"/>
              </a:spcAft>
              <a:buSzPts val="4200"/>
              <a:buNone/>
              <a:defRPr sz="4800">
                <a:solidFill>
                  <a:schemeClr val="accent1"/>
                </a:solidFill>
              </a:defRPr>
            </a:lvl1pPr>
            <a:lvl2pPr lvl="1" rtl="0">
              <a:spcBef>
                <a:spcPts val="0"/>
              </a:spcBef>
              <a:spcAft>
                <a:spcPts val="0"/>
              </a:spcAft>
              <a:buSzPts val="4200"/>
              <a:buNone/>
              <a:defRPr sz="5600"/>
            </a:lvl2pPr>
            <a:lvl3pPr lvl="2" rtl="0">
              <a:spcBef>
                <a:spcPts val="0"/>
              </a:spcBef>
              <a:spcAft>
                <a:spcPts val="0"/>
              </a:spcAft>
              <a:buSzPts val="4200"/>
              <a:buNone/>
              <a:defRPr sz="5600"/>
            </a:lvl3pPr>
            <a:lvl4pPr lvl="3" rtl="0">
              <a:spcBef>
                <a:spcPts val="0"/>
              </a:spcBef>
              <a:spcAft>
                <a:spcPts val="0"/>
              </a:spcAft>
              <a:buSzPts val="4200"/>
              <a:buNone/>
              <a:defRPr sz="5600"/>
            </a:lvl4pPr>
            <a:lvl5pPr lvl="4" rtl="0">
              <a:spcBef>
                <a:spcPts val="0"/>
              </a:spcBef>
              <a:spcAft>
                <a:spcPts val="0"/>
              </a:spcAft>
              <a:buSzPts val="4200"/>
              <a:buNone/>
              <a:defRPr sz="5600"/>
            </a:lvl5pPr>
            <a:lvl6pPr lvl="5" rtl="0">
              <a:spcBef>
                <a:spcPts val="0"/>
              </a:spcBef>
              <a:spcAft>
                <a:spcPts val="0"/>
              </a:spcAft>
              <a:buSzPts val="4200"/>
              <a:buNone/>
              <a:defRPr sz="5600"/>
            </a:lvl6pPr>
            <a:lvl7pPr lvl="6" rtl="0">
              <a:spcBef>
                <a:spcPts val="0"/>
              </a:spcBef>
              <a:spcAft>
                <a:spcPts val="0"/>
              </a:spcAft>
              <a:buSzPts val="4200"/>
              <a:buNone/>
              <a:defRPr sz="5600"/>
            </a:lvl7pPr>
            <a:lvl8pPr lvl="7" rtl="0">
              <a:spcBef>
                <a:spcPts val="0"/>
              </a:spcBef>
              <a:spcAft>
                <a:spcPts val="0"/>
              </a:spcAft>
              <a:buSzPts val="4200"/>
              <a:buNone/>
              <a:defRPr sz="5600"/>
            </a:lvl8pPr>
            <a:lvl9pPr lvl="8" rtl="0">
              <a:spcBef>
                <a:spcPts val="0"/>
              </a:spcBef>
              <a:spcAft>
                <a:spcPts val="0"/>
              </a:spcAft>
              <a:buSzPts val="4200"/>
              <a:buNone/>
              <a:defRPr sz="5600"/>
            </a:lvl9pPr>
          </a:lstStyle>
          <a:p>
            <a:r>
              <a:rPr lang="en-US"/>
              <a:t>Click to edit Master title style</a:t>
            </a:r>
            <a:endParaRPr/>
          </a:p>
        </p:txBody>
      </p:sp>
      <p:sp>
        <p:nvSpPr>
          <p:cNvPr id="10" name="Google Shape;12;p2">
            <a:extLst>
              <a:ext uri="{FF2B5EF4-FFF2-40B4-BE49-F238E27FC236}">
                <a16:creationId xmlns:a16="http://schemas.microsoft.com/office/drawing/2014/main" id="{BBF4B21D-E5A8-4D68-A56D-AB32AF199339}"/>
              </a:ext>
            </a:extLst>
          </p:cNvPr>
          <p:cNvSpPr/>
          <p:nvPr userDrawn="1"/>
        </p:nvSpPr>
        <p:spPr>
          <a:xfrm>
            <a:off x="5076762" y="1475127"/>
            <a:ext cx="2138317" cy="3907747"/>
          </a:xfrm>
          <a:custGeom>
            <a:avLst/>
            <a:gdLst/>
            <a:ahLst/>
            <a:cxnLst/>
            <a:rect l="l" t="t" r="r" b="b"/>
            <a:pathLst>
              <a:path w="1303852" h="2392498" extrusionOk="0">
                <a:moveTo>
                  <a:pt x="1040950" y="0"/>
                </a:moveTo>
                <a:lnTo>
                  <a:pt x="0" y="2392499"/>
                </a:lnTo>
                <a:lnTo>
                  <a:pt x="262902" y="2392499"/>
                </a:lnTo>
                <a:lnTo>
                  <a:pt x="1303852" y="0"/>
                </a:lnTo>
                <a:lnTo>
                  <a:pt x="1040950" y="0"/>
                </a:lnTo>
                <a:close/>
              </a:path>
            </a:pathLst>
          </a:custGeom>
          <a:solidFill>
            <a:schemeClr val="accent4">
              <a:lumMod val="40000"/>
              <a:lumOff val="60000"/>
            </a:schemeClr>
          </a:solidFill>
          <a:ln>
            <a:noFill/>
          </a:ln>
          <a:effectLst>
            <a:outerShdw blurRad="57150" dist="19050" algn="bl" rotWithShape="0">
              <a:schemeClr val="dk1">
                <a:alpha val="30000"/>
              </a:schemeClr>
            </a:outerShdw>
          </a:effectLst>
        </p:spPr>
        <p:txBody>
          <a:bodyPr spcFirstLastPara="1" wrap="square" lIns="121900" tIns="60933" rIns="121900" bIns="60933" anchor="ctr" anchorCtr="0">
            <a:noAutofit/>
          </a:bodyPr>
          <a:lstStyle/>
          <a:p>
            <a:pPr marL="0" marR="0" lvl="0" indent="0" algn="l" rtl="0">
              <a:spcBef>
                <a:spcPts val="0"/>
              </a:spcBef>
              <a:spcAft>
                <a:spcPts val="0"/>
              </a:spcAft>
              <a:buNone/>
            </a:pPr>
            <a:endParaRPr sz="2400">
              <a:solidFill>
                <a:srgbClr val="000000"/>
              </a:solidFill>
              <a:latin typeface="Calibri"/>
              <a:ea typeface="Calibri"/>
              <a:cs typeface="Calibri"/>
              <a:sym typeface="Calibri"/>
            </a:endParaRPr>
          </a:p>
        </p:txBody>
      </p:sp>
      <p:pic>
        <p:nvPicPr>
          <p:cNvPr id="12" name="Picture 11">
            <a:extLst>
              <a:ext uri="{FF2B5EF4-FFF2-40B4-BE49-F238E27FC236}">
                <a16:creationId xmlns:a16="http://schemas.microsoft.com/office/drawing/2014/main" id="{CCFE3BCB-5F94-4F67-BD20-56E2282ADDBC}"/>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4" name="Picture 2" descr="eatright logo">
            <a:extLst>
              <a:ext uri="{FF2B5EF4-FFF2-40B4-BE49-F238E27FC236}">
                <a16:creationId xmlns:a16="http://schemas.microsoft.com/office/drawing/2014/main" id="{54FE2F90-A1F9-4B35-9BF2-EF3B3013F581}"/>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01357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Section Divider Whit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E00E3CD-A704-424D-8679-CFB155349802}"/>
              </a:ext>
            </a:extLst>
          </p:cNvPr>
          <p:cNvGraphicFramePr>
            <a:graphicFrameLocks noChangeAspect="1"/>
          </p:cNvGraphicFramePr>
          <p:nvPr userDrawn="1">
            <p:custDataLst>
              <p:tags r:id="rId1"/>
            </p:custDataLst>
            <p:extLst>
              <p:ext uri="{D42A27DB-BD31-4B8C-83A1-F6EECF244321}">
                <p14:modId xmlns:p14="http://schemas.microsoft.com/office/powerpoint/2010/main" val="10030162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4" name="Object 3" hidden="1">
                        <a:extLst>
                          <a:ext uri="{FF2B5EF4-FFF2-40B4-BE49-F238E27FC236}">
                            <a16:creationId xmlns:a16="http://schemas.microsoft.com/office/drawing/2014/main" id="{9E00E3CD-A704-424D-8679-CFB1553498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Oval 17">
            <a:extLst>
              <a:ext uri="{FF2B5EF4-FFF2-40B4-BE49-F238E27FC236}">
                <a16:creationId xmlns:a16="http://schemas.microsoft.com/office/drawing/2014/main" id="{33C2FF14-B9CD-44E9-B5B9-824E7EB9FBE6}"/>
              </a:ext>
            </a:extLst>
          </p:cNvPr>
          <p:cNvSpPr>
            <a:spLocks/>
          </p:cNvSpPr>
          <p:nvPr userDrawn="1"/>
        </p:nvSpPr>
        <p:spPr>
          <a:xfrm>
            <a:off x="340093" y="2493817"/>
            <a:ext cx="1870364" cy="18703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2" name="Slide Title"/>
          <p:cNvSpPr>
            <a:spLocks noGrp="1"/>
          </p:cNvSpPr>
          <p:nvPr>
            <p:ph type="title"/>
          </p:nvPr>
        </p:nvSpPr>
        <p:spPr>
          <a:xfrm>
            <a:off x="2500745" y="3121224"/>
            <a:ext cx="9351163" cy="615553"/>
          </a:xfrm>
        </p:spPr>
        <p:txBody>
          <a:bodyPr vert="horz" wrap="square" anchor="ctr">
            <a:spAutoFit/>
          </a:bodyPr>
          <a:lstStyle>
            <a:lvl1pPr>
              <a:defRPr sz="4000">
                <a:solidFill>
                  <a:schemeClr val="accent1"/>
                </a:solidFill>
              </a:defRPr>
            </a:lvl1pPr>
          </a:lstStyle>
          <a:p>
            <a:r>
              <a:rPr lang="en-US"/>
              <a:t>Click to edit Master title style</a:t>
            </a:r>
          </a:p>
        </p:txBody>
      </p:sp>
      <p:sp>
        <p:nvSpPr>
          <p:cNvPr id="8" name="Text Placeholder 7">
            <a:extLst>
              <a:ext uri="{FF2B5EF4-FFF2-40B4-BE49-F238E27FC236}">
                <a16:creationId xmlns:a16="http://schemas.microsoft.com/office/drawing/2014/main" id="{376FF6D3-9405-472A-B97D-8D683E87CFC7}"/>
              </a:ext>
            </a:extLst>
          </p:cNvPr>
          <p:cNvSpPr>
            <a:spLocks noGrp="1"/>
          </p:cNvSpPr>
          <p:nvPr userDrawn="1">
            <p:ph type="body" sz="quarter" idx="10" hasCustomPrompt="1"/>
          </p:nvPr>
        </p:nvSpPr>
        <p:spPr>
          <a:xfrm>
            <a:off x="755101" y="3059667"/>
            <a:ext cx="1040349" cy="738664"/>
          </a:xfrm>
        </p:spPr>
        <p:txBody>
          <a:bodyPr wrap="none" anchor="ctr" anchorCtr="1">
            <a:spAutoFit/>
          </a:bodyPr>
          <a:lstStyle>
            <a:lvl1pPr marL="0" indent="0">
              <a:buNone/>
              <a:defRPr sz="4800">
                <a:solidFill>
                  <a:schemeClr val="bg1"/>
                </a:solidFill>
              </a:defRPr>
            </a:lvl1pPr>
          </a:lstStyle>
          <a:p>
            <a:pPr lvl="0"/>
            <a:r>
              <a:rPr lang="en-US"/>
              <a:t>&lt;#&gt;</a:t>
            </a:r>
          </a:p>
        </p:txBody>
      </p:sp>
      <p:pic>
        <p:nvPicPr>
          <p:cNvPr id="12" name="Picture 11">
            <a:extLst>
              <a:ext uri="{FF2B5EF4-FFF2-40B4-BE49-F238E27FC236}">
                <a16:creationId xmlns:a16="http://schemas.microsoft.com/office/drawing/2014/main" id="{15C82016-4203-411D-B1B9-7576364DBB84}"/>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3" name="Picture 2" descr="Eatright Logo PNG Vector (SVG) ">
            <a:extLst>
              <a:ext uri="{FF2B5EF4-FFF2-40B4-BE49-F238E27FC236}">
                <a16:creationId xmlns:a16="http://schemas.microsoft.com/office/drawing/2014/main" id="{6DD508B3-B8CF-5764-F693-BBA5428A2C9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Rounded Corners 14">
            <a:extLst>
              <a:ext uri="{FF2B5EF4-FFF2-40B4-BE49-F238E27FC236}">
                <a16:creationId xmlns:a16="http://schemas.microsoft.com/office/drawing/2014/main" id="{069E644F-0A06-76C1-051E-EB4D734C3584}"/>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gs>
              <a:gs pos="100000">
                <a:schemeClr val="accent4">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D945AB80-77D3-37E1-0112-2D253FA95C5B}"/>
              </a:ext>
            </a:extLst>
          </p:cNvPr>
          <p:cNvSpPr txBox="1">
            <a:spLocks/>
          </p:cNvSpPr>
          <p:nvPr userDrawn="1"/>
        </p:nvSpPr>
        <p:spPr>
          <a:xfrm>
            <a:off x="11588267" y="6373769"/>
            <a:ext cx="308840" cy="30884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tx1"/>
                </a:solidFill>
              </a:rPr>
              <a:pPr lvl="0"/>
              <a:t>‹#›</a:t>
            </a:fld>
            <a:endParaRPr lang="en-US" sz="1000">
              <a:solidFill>
                <a:schemeClr val="tx1"/>
              </a:solidFill>
            </a:endParaRPr>
          </a:p>
        </p:txBody>
      </p:sp>
    </p:spTree>
    <p:extLst>
      <p:ext uri="{BB962C8B-B14F-4D97-AF65-F5344CB8AC3E}">
        <p14:creationId xmlns:p14="http://schemas.microsoft.com/office/powerpoint/2010/main" val="34631457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ection Divider Contrast">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E00E3CD-A704-424D-8679-CFB155349802}"/>
              </a:ext>
            </a:extLst>
          </p:cNvPr>
          <p:cNvGraphicFramePr>
            <a:graphicFrameLocks noChangeAspect="1"/>
          </p:cNvGraphicFramePr>
          <p:nvPr userDrawn="1">
            <p:custDataLst>
              <p:tags r:id="rId1"/>
            </p:custDataLst>
            <p:extLst>
              <p:ext uri="{D42A27DB-BD31-4B8C-83A1-F6EECF244321}">
                <p14:modId xmlns:p14="http://schemas.microsoft.com/office/powerpoint/2010/main" val="32888039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4" name="Object 3" hidden="1">
                        <a:extLst>
                          <a:ext uri="{FF2B5EF4-FFF2-40B4-BE49-F238E27FC236}">
                            <a16:creationId xmlns:a16="http://schemas.microsoft.com/office/drawing/2014/main" id="{9E00E3CD-A704-424D-8679-CFB1553498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Oval 17">
            <a:extLst>
              <a:ext uri="{FF2B5EF4-FFF2-40B4-BE49-F238E27FC236}">
                <a16:creationId xmlns:a16="http://schemas.microsoft.com/office/drawing/2014/main" id="{33C2FF14-B9CD-44E9-B5B9-824E7EB9FBE6}"/>
              </a:ext>
            </a:extLst>
          </p:cNvPr>
          <p:cNvSpPr>
            <a:spLocks/>
          </p:cNvSpPr>
          <p:nvPr userDrawn="1"/>
        </p:nvSpPr>
        <p:spPr>
          <a:xfrm>
            <a:off x="340093" y="2493817"/>
            <a:ext cx="1870364" cy="1870364"/>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2" name="Slide Title"/>
          <p:cNvSpPr>
            <a:spLocks noGrp="1"/>
          </p:cNvSpPr>
          <p:nvPr>
            <p:ph type="title"/>
          </p:nvPr>
        </p:nvSpPr>
        <p:spPr>
          <a:xfrm>
            <a:off x="2500745" y="3121224"/>
            <a:ext cx="9351163" cy="615553"/>
          </a:xfrm>
        </p:spPr>
        <p:txBody>
          <a:bodyPr vert="horz" wrap="square" anchor="ctr">
            <a:spAutoFit/>
          </a:bodyPr>
          <a:lstStyle>
            <a:lvl1pPr>
              <a:defRPr sz="4000">
                <a:solidFill>
                  <a:schemeClr val="bg1"/>
                </a:solidFill>
              </a:defRPr>
            </a:lvl1pPr>
          </a:lstStyle>
          <a:p>
            <a:r>
              <a:rPr lang="en-US"/>
              <a:t>Click to edit Master title style</a:t>
            </a:r>
          </a:p>
        </p:txBody>
      </p:sp>
      <p:sp>
        <p:nvSpPr>
          <p:cNvPr id="8" name="Text Placeholder 7">
            <a:extLst>
              <a:ext uri="{FF2B5EF4-FFF2-40B4-BE49-F238E27FC236}">
                <a16:creationId xmlns:a16="http://schemas.microsoft.com/office/drawing/2014/main" id="{376FF6D3-9405-472A-B97D-8D683E87CFC7}"/>
              </a:ext>
            </a:extLst>
          </p:cNvPr>
          <p:cNvSpPr>
            <a:spLocks noGrp="1"/>
          </p:cNvSpPr>
          <p:nvPr userDrawn="1">
            <p:ph type="body" sz="quarter" idx="10" hasCustomPrompt="1"/>
          </p:nvPr>
        </p:nvSpPr>
        <p:spPr>
          <a:xfrm>
            <a:off x="755101" y="3059667"/>
            <a:ext cx="1040349" cy="738664"/>
          </a:xfrm>
        </p:spPr>
        <p:txBody>
          <a:bodyPr wrap="none" anchor="ctr" anchorCtr="1">
            <a:spAutoFit/>
          </a:bodyPr>
          <a:lstStyle>
            <a:lvl1pPr marL="0" indent="0">
              <a:buNone/>
              <a:defRPr sz="4800">
                <a:solidFill>
                  <a:schemeClr val="tx1"/>
                </a:solidFill>
              </a:defRPr>
            </a:lvl1pPr>
          </a:lstStyle>
          <a:p>
            <a:pPr lvl="0"/>
            <a:r>
              <a:rPr lang="en-US"/>
              <a:t>&lt;#&gt;</a:t>
            </a:r>
          </a:p>
        </p:txBody>
      </p:sp>
      <p:pic>
        <p:nvPicPr>
          <p:cNvPr id="13" name="Picture 12">
            <a:extLst>
              <a:ext uri="{FF2B5EF4-FFF2-40B4-BE49-F238E27FC236}">
                <a16:creationId xmlns:a16="http://schemas.microsoft.com/office/drawing/2014/main" id="{6BF9F2A5-AB21-4604-9E15-409B06DBE8DD}"/>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4" name="Picture 2" descr="eatright logo">
            <a:extLst>
              <a:ext uri="{FF2B5EF4-FFF2-40B4-BE49-F238E27FC236}">
                <a16:creationId xmlns:a16="http://schemas.microsoft.com/office/drawing/2014/main" id="{916EA5F2-4F10-4B8B-95E1-73C96CBAB2D2}"/>
              </a:ext>
            </a:extLst>
          </p:cNvPr>
          <p:cNvPicPr>
            <a:picLocks noChangeAspect="1" noChangeArrowheads="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5" name="Slide Number Placeholder 5">
            <a:extLst>
              <a:ext uri="{FF2B5EF4-FFF2-40B4-BE49-F238E27FC236}">
                <a16:creationId xmlns:a16="http://schemas.microsoft.com/office/drawing/2014/main" id="{B3889CD4-221C-47F5-AE23-FFCC4215A82C}"/>
              </a:ext>
            </a:extLst>
          </p:cNvPr>
          <p:cNvSpPr txBox="1">
            <a:spLocks/>
          </p:cNvSpPr>
          <p:nvPr userDrawn="1"/>
        </p:nvSpPr>
        <p:spPr>
          <a:xfrm>
            <a:off x="11588267" y="6373769"/>
            <a:ext cx="308840" cy="30884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3" name="Rectangle: Rounded Corners 10">
            <a:extLst>
              <a:ext uri="{FF2B5EF4-FFF2-40B4-BE49-F238E27FC236}">
                <a16:creationId xmlns:a16="http://schemas.microsoft.com/office/drawing/2014/main" id="{101CFAF0-8F16-F9EA-ED06-40DF7EF565D1}"/>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lumMod val="60000"/>
                  <a:lumOff val="40000"/>
                  <a:alpha val="30269"/>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23076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all Out">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E00E3CD-A704-424D-8679-CFB155349802}"/>
              </a:ext>
            </a:extLst>
          </p:cNvPr>
          <p:cNvGraphicFramePr>
            <a:graphicFrameLocks noChangeAspect="1"/>
          </p:cNvGraphicFramePr>
          <p:nvPr userDrawn="1">
            <p:custDataLst>
              <p:tags r:id="rId1"/>
            </p:custDataLst>
            <p:extLst>
              <p:ext uri="{D42A27DB-BD31-4B8C-83A1-F6EECF244321}">
                <p14:modId xmlns:p14="http://schemas.microsoft.com/office/powerpoint/2010/main" val="38503259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4" name="Object 3" hidden="1">
                        <a:extLst>
                          <a:ext uri="{FF2B5EF4-FFF2-40B4-BE49-F238E27FC236}">
                            <a16:creationId xmlns:a16="http://schemas.microsoft.com/office/drawing/2014/main" id="{9E00E3CD-A704-424D-8679-CFB1553498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Slide Title"/>
          <p:cNvSpPr>
            <a:spLocks noGrp="1"/>
          </p:cNvSpPr>
          <p:nvPr>
            <p:ph type="title" hasCustomPrompt="1"/>
          </p:nvPr>
        </p:nvSpPr>
        <p:spPr>
          <a:xfrm>
            <a:off x="1527792" y="3121224"/>
            <a:ext cx="9136416" cy="615553"/>
          </a:xfrm>
        </p:spPr>
        <p:txBody>
          <a:bodyPr vert="horz" wrap="square" anchor="ctr">
            <a:spAutoFit/>
          </a:bodyPr>
          <a:lstStyle>
            <a:lvl1pPr algn="ctr">
              <a:defRPr sz="4000">
                <a:solidFill>
                  <a:schemeClr val="bg1"/>
                </a:solidFill>
              </a:defRPr>
            </a:lvl1pPr>
          </a:lstStyle>
          <a:p>
            <a:r>
              <a:rPr lang="en-US"/>
              <a:t>Key message </a:t>
            </a:r>
          </a:p>
        </p:txBody>
      </p:sp>
      <p:pic>
        <p:nvPicPr>
          <p:cNvPr id="8" name="Picture 7">
            <a:extLst>
              <a:ext uri="{FF2B5EF4-FFF2-40B4-BE49-F238E27FC236}">
                <a16:creationId xmlns:a16="http://schemas.microsoft.com/office/drawing/2014/main" id="{64684B87-7CC5-4D76-9058-790A7B708A99}"/>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0" name="Picture 2" descr="eatright logo">
            <a:extLst>
              <a:ext uri="{FF2B5EF4-FFF2-40B4-BE49-F238E27FC236}">
                <a16:creationId xmlns:a16="http://schemas.microsoft.com/office/drawing/2014/main" id="{B5562CF6-0AF8-493F-9AA3-2F1FA6DFF4D7}"/>
              </a:ext>
            </a:extLst>
          </p:cNvPr>
          <p:cNvPicPr>
            <a:picLocks noChangeAspect="1" noChangeArrowheads="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5">
            <a:extLst>
              <a:ext uri="{FF2B5EF4-FFF2-40B4-BE49-F238E27FC236}">
                <a16:creationId xmlns:a16="http://schemas.microsoft.com/office/drawing/2014/main" id="{D5B83802-6B2E-4AD2-9C56-32E4476C24FA}"/>
              </a:ext>
            </a:extLst>
          </p:cNvPr>
          <p:cNvSpPr txBox="1">
            <a:spLocks/>
          </p:cNvSpPr>
          <p:nvPr userDrawn="1"/>
        </p:nvSpPr>
        <p:spPr>
          <a:xfrm>
            <a:off x="11588267" y="6373769"/>
            <a:ext cx="308840" cy="30884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3" name="Rectangle: Rounded Corners 10">
            <a:extLst>
              <a:ext uri="{FF2B5EF4-FFF2-40B4-BE49-F238E27FC236}">
                <a16:creationId xmlns:a16="http://schemas.microsoft.com/office/drawing/2014/main" id="{6F4FD87C-8BFF-2514-08E8-B7F9707A6D88}"/>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lumMod val="60000"/>
                  <a:lumOff val="40000"/>
                  <a:alpha val="30269"/>
                </a:schemeClr>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02303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am Slide">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21665824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dirty="0">
                <a:ea typeface="Cambria" panose="02040503050406030204" pitchFamily="18" charset="0"/>
              </a:defRPr>
            </a:lvl1pPr>
          </a:lstStyle>
          <a:p>
            <a:pPr lvl="0"/>
            <a:r>
              <a:rPr lang="en-US"/>
              <a:t>Click to edit Master title style</a:t>
            </a:r>
          </a:p>
        </p:txBody>
      </p:sp>
      <p:sp>
        <p:nvSpPr>
          <p:cNvPr id="4" name="그림 개체 틀 2">
            <a:extLst>
              <a:ext uri="{FF2B5EF4-FFF2-40B4-BE49-F238E27FC236}">
                <a16:creationId xmlns:a16="http://schemas.microsoft.com/office/drawing/2014/main" id="{127CE447-A642-4D81-98BA-CE38C786C147}"/>
              </a:ext>
            </a:extLst>
          </p:cNvPr>
          <p:cNvSpPr>
            <a:spLocks noGrp="1"/>
          </p:cNvSpPr>
          <p:nvPr>
            <p:ph type="pic" sz="quarter" idx="15" hasCustomPrompt="1"/>
          </p:nvPr>
        </p:nvSpPr>
        <p:spPr>
          <a:xfrm>
            <a:off x="873679" y="1325400"/>
            <a:ext cx="1307340" cy="1308087"/>
          </a:xfrm>
          <a:prstGeom prst="ellipse">
            <a:avLst/>
          </a:prstGeom>
          <a:pattFill prst="pct10">
            <a:fgClr>
              <a:schemeClr val="bg1">
                <a:lumMod val="75000"/>
              </a:schemeClr>
            </a:fgClr>
            <a:bgClr>
              <a:schemeClr val="bg1">
                <a:lumMod val="95000"/>
              </a:schemeClr>
            </a:bgClr>
          </a:pattFill>
        </p:spPr>
        <p:txBody>
          <a:bodyPr tIns="720000" anchor="ctr" anchorCtr="1"/>
          <a:lstStyle>
            <a:lvl1pPr marL="228600" marR="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lang="ko-KR" altLang="en-US" sz="10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a:t>Click icon to add picture</a:t>
            </a:r>
            <a:endParaRPr lang="ko-KR" altLang="en-US"/>
          </a:p>
        </p:txBody>
      </p:sp>
      <p:sp>
        <p:nvSpPr>
          <p:cNvPr id="5" name="그림 개체 틀 2">
            <a:extLst>
              <a:ext uri="{FF2B5EF4-FFF2-40B4-BE49-F238E27FC236}">
                <a16:creationId xmlns:a16="http://schemas.microsoft.com/office/drawing/2014/main" id="{4320FEFD-9FA3-44B9-A15E-9E80101380D3}"/>
              </a:ext>
            </a:extLst>
          </p:cNvPr>
          <p:cNvSpPr>
            <a:spLocks noGrp="1"/>
          </p:cNvSpPr>
          <p:nvPr>
            <p:ph type="pic" sz="quarter" idx="16" hasCustomPrompt="1"/>
          </p:nvPr>
        </p:nvSpPr>
        <p:spPr>
          <a:xfrm>
            <a:off x="6449573" y="1325400"/>
            <a:ext cx="1307340" cy="1308087"/>
          </a:xfrm>
          <a:prstGeom prst="ellipse">
            <a:avLst/>
          </a:prstGeom>
          <a:pattFill prst="pct10">
            <a:fgClr>
              <a:schemeClr val="bg1">
                <a:lumMod val="75000"/>
              </a:schemeClr>
            </a:fgClr>
            <a:bgClr>
              <a:schemeClr val="bg1">
                <a:lumMod val="95000"/>
              </a:schemeClr>
            </a:bgClr>
          </a:pattFill>
        </p:spPr>
        <p:txBody>
          <a:bodyPr tIns="720000" anchor="ctr" anchorCtr="1"/>
          <a:lstStyle>
            <a:lvl1pPr marL="228600" marR="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lang="ko-KR" altLang="en-US" sz="10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a:t>Click icon to add picture</a:t>
            </a:r>
            <a:endParaRPr lang="ko-KR" altLang="en-US"/>
          </a:p>
        </p:txBody>
      </p:sp>
      <p:sp>
        <p:nvSpPr>
          <p:cNvPr id="6" name="그림 개체 틀 2">
            <a:extLst>
              <a:ext uri="{FF2B5EF4-FFF2-40B4-BE49-F238E27FC236}">
                <a16:creationId xmlns:a16="http://schemas.microsoft.com/office/drawing/2014/main" id="{677B01DD-AAD3-4EBA-B123-321D82696DF1}"/>
              </a:ext>
            </a:extLst>
          </p:cNvPr>
          <p:cNvSpPr>
            <a:spLocks noGrp="1"/>
          </p:cNvSpPr>
          <p:nvPr>
            <p:ph type="pic" sz="quarter" idx="17" hasCustomPrompt="1"/>
          </p:nvPr>
        </p:nvSpPr>
        <p:spPr>
          <a:xfrm>
            <a:off x="873679" y="3790007"/>
            <a:ext cx="1307340" cy="1308087"/>
          </a:xfrm>
          <a:prstGeom prst="ellipse">
            <a:avLst/>
          </a:prstGeom>
          <a:pattFill prst="pct10">
            <a:fgClr>
              <a:schemeClr val="bg1">
                <a:lumMod val="75000"/>
              </a:schemeClr>
            </a:fgClr>
            <a:bgClr>
              <a:schemeClr val="bg1">
                <a:lumMod val="95000"/>
              </a:schemeClr>
            </a:bgClr>
          </a:pattFill>
        </p:spPr>
        <p:txBody>
          <a:bodyPr tIns="720000" anchor="ctr" anchorCtr="1"/>
          <a:lstStyle>
            <a:lvl1pPr marL="228600" marR="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lang="ko-KR" altLang="en-US" sz="10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a:t>Click icon to add picture</a:t>
            </a:r>
            <a:endParaRPr lang="ko-KR" altLang="en-US"/>
          </a:p>
        </p:txBody>
      </p:sp>
      <p:sp>
        <p:nvSpPr>
          <p:cNvPr id="8" name="그림 개체 틀 2">
            <a:extLst>
              <a:ext uri="{FF2B5EF4-FFF2-40B4-BE49-F238E27FC236}">
                <a16:creationId xmlns:a16="http://schemas.microsoft.com/office/drawing/2014/main" id="{1A34FF60-2F1E-421A-9713-1FDFC1B40F8D}"/>
              </a:ext>
            </a:extLst>
          </p:cNvPr>
          <p:cNvSpPr>
            <a:spLocks noGrp="1"/>
          </p:cNvSpPr>
          <p:nvPr>
            <p:ph type="pic" sz="quarter" idx="18" hasCustomPrompt="1"/>
          </p:nvPr>
        </p:nvSpPr>
        <p:spPr>
          <a:xfrm>
            <a:off x="6449573" y="3790007"/>
            <a:ext cx="1307340" cy="1308087"/>
          </a:xfrm>
          <a:prstGeom prst="ellipse">
            <a:avLst/>
          </a:prstGeom>
          <a:pattFill prst="pct10">
            <a:fgClr>
              <a:schemeClr val="bg1">
                <a:lumMod val="75000"/>
              </a:schemeClr>
            </a:fgClr>
            <a:bgClr>
              <a:schemeClr val="bg1">
                <a:lumMod val="95000"/>
              </a:schemeClr>
            </a:bgClr>
          </a:pattFill>
        </p:spPr>
        <p:txBody>
          <a:bodyPr tIns="720000" anchor="ctr" anchorCtr="1"/>
          <a:lstStyle>
            <a:lvl1pPr marL="228600" marR="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lang="ko-KR" altLang="en-US" sz="10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a:t>Click icon to add picture</a:t>
            </a:r>
            <a:endParaRPr lang="ko-KR" altLang="en-US"/>
          </a:p>
        </p:txBody>
      </p:sp>
      <p:sp>
        <p:nvSpPr>
          <p:cNvPr id="9" name="그림 개체 틀 2">
            <a:extLst>
              <a:ext uri="{FF2B5EF4-FFF2-40B4-BE49-F238E27FC236}">
                <a16:creationId xmlns:a16="http://schemas.microsoft.com/office/drawing/2014/main" id="{BD92E7D9-0DED-4EAD-A879-DE20C6FEBA69}"/>
              </a:ext>
            </a:extLst>
          </p:cNvPr>
          <p:cNvSpPr>
            <a:spLocks noGrp="1"/>
          </p:cNvSpPr>
          <p:nvPr>
            <p:ph type="pic" sz="quarter" idx="19" hasCustomPrompt="1"/>
          </p:nvPr>
        </p:nvSpPr>
        <p:spPr>
          <a:xfrm>
            <a:off x="3661626" y="1325400"/>
            <a:ext cx="1307340" cy="1308087"/>
          </a:xfrm>
          <a:prstGeom prst="ellipse">
            <a:avLst/>
          </a:prstGeom>
          <a:pattFill prst="pct10">
            <a:fgClr>
              <a:schemeClr val="bg1">
                <a:lumMod val="75000"/>
              </a:schemeClr>
            </a:fgClr>
            <a:bgClr>
              <a:schemeClr val="bg1">
                <a:lumMod val="95000"/>
              </a:schemeClr>
            </a:bgClr>
          </a:pattFill>
        </p:spPr>
        <p:txBody>
          <a:bodyPr tIns="720000" anchor="ctr" anchorCtr="1"/>
          <a:lstStyle>
            <a:lvl1pPr marL="228600" marR="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lang="ko-KR" altLang="en-US" sz="10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a:t>Click icon to add picture</a:t>
            </a:r>
            <a:endParaRPr lang="ko-KR" altLang="en-US"/>
          </a:p>
        </p:txBody>
      </p:sp>
      <p:sp>
        <p:nvSpPr>
          <p:cNvPr id="10" name="그림 개체 틀 2">
            <a:extLst>
              <a:ext uri="{FF2B5EF4-FFF2-40B4-BE49-F238E27FC236}">
                <a16:creationId xmlns:a16="http://schemas.microsoft.com/office/drawing/2014/main" id="{2D54484E-9793-4069-9F0C-A340F3FB4690}"/>
              </a:ext>
            </a:extLst>
          </p:cNvPr>
          <p:cNvSpPr>
            <a:spLocks noGrp="1"/>
          </p:cNvSpPr>
          <p:nvPr>
            <p:ph type="pic" sz="quarter" idx="20" hasCustomPrompt="1"/>
          </p:nvPr>
        </p:nvSpPr>
        <p:spPr>
          <a:xfrm>
            <a:off x="9237519" y="1325400"/>
            <a:ext cx="1307340" cy="1308087"/>
          </a:xfrm>
          <a:prstGeom prst="ellipse">
            <a:avLst/>
          </a:prstGeom>
          <a:pattFill prst="pct10">
            <a:fgClr>
              <a:schemeClr val="bg1">
                <a:lumMod val="75000"/>
              </a:schemeClr>
            </a:fgClr>
            <a:bgClr>
              <a:schemeClr val="bg1">
                <a:lumMod val="95000"/>
              </a:schemeClr>
            </a:bgClr>
          </a:pattFill>
        </p:spPr>
        <p:txBody>
          <a:bodyPr tIns="720000" anchor="ctr" anchorCtr="1"/>
          <a:lstStyle>
            <a:lvl1pPr marL="228600" marR="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lang="ko-KR" altLang="en-US" sz="10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a:t>Click icon to add picture</a:t>
            </a:r>
            <a:endParaRPr lang="ko-KR" altLang="en-US"/>
          </a:p>
        </p:txBody>
      </p:sp>
      <p:sp>
        <p:nvSpPr>
          <p:cNvPr id="11" name="그림 개체 틀 2">
            <a:extLst>
              <a:ext uri="{FF2B5EF4-FFF2-40B4-BE49-F238E27FC236}">
                <a16:creationId xmlns:a16="http://schemas.microsoft.com/office/drawing/2014/main" id="{0E2FD197-77A2-4D9C-9660-BC1BE4AF484B}"/>
              </a:ext>
            </a:extLst>
          </p:cNvPr>
          <p:cNvSpPr>
            <a:spLocks noGrp="1"/>
          </p:cNvSpPr>
          <p:nvPr>
            <p:ph type="pic" sz="quarter" idx="21" hasCustomPrompt="1"/>
          </p:nvPr>
        </p:nvSpPr>
        <p:spPr>
          <a:xfrm>
            <a:off x="3661626" y="3790007"/>
            <a:ext cx="1307340" cy="1308087"/>
          </a:xfrm>
          <a:prstGeom prst="ellipse">
            <a:avLst/>
          </a:prstGeom>
          <a:pattFill prst="pct10">
            <a:fgClr>
              <a:schemeClr val="bg1">
                <a:lumMod val="75000"/>
              </a:schemeClr>
            </a:fgClr>
            <a:bgClr>
              <a:schemeClr val="bg1">
                <a:lumMod val="95000"/>
              </a:schemeClr>
            </a:bgClr>
          </a:pattFill>
        </p:spPr>
        <p:txBody>
          <a:bodyPr tIns="720000" anchor="ctr" anchorCtr="1"/>
          <a:lstStyle>
            <a:lvl1pPr marL="228600" marR="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lang="ko-KR" altLang="en-US" sz="10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a:t>Click icon to add picture</a:t>
            </a:r>
            <a:endParaRPr lang="ko-KR" altLang="en-US"/>
          </a:p>
        </p:txBody>
      </p:sp>
      <p:sp>
        <p:nvSpPr>
          <p:cNvPr id="12" name="그림 개체 틀 2">
            <a:extLst>
              <a:ext uri="{FF2B5EF4-FFF2-40B4-BE49-F238E27FC236}">
                <a16:creationId xmlns:a16="http://schemas.microsoft.com/office/drawing/2014/main" id="{C9A83A7E-5F60-41D1-8897-EA3531A3ADF0}"/>
              </a:ext>
            </a:extLst>
          </p:cNvPr>
          <p:cNvSpPr>
            <a:spLocks noGrp="1"/>
          </p:cNvSpPr>
          <p:nvPr>
            <p:ph type="pic" sz="quarter" idx="22" hasCustomPrompt="1"/>
          </p:nvPr>
        </p:nvSpPr>
        <p:spPr>
          <a:xfrm>
            <a:off x="9237519" y="3790007"/>
            <a:ext cx="1307340" cy="1308087"/>
          </a:xfrm>
          <a:prstGeom prst="ellipse">
            <a:avLst/>
          </a:prstGeom>
          <a:pattFill prst="pct10">
            <a:fgClr>
              <a:schemeClr val="bg1">
                <a:lumMod val="75000"/>
              </a:schemeClr>
            </a:fgClr>
            <a:bgClr>
              <a:schemeClr val="bg1">
                <a:lumMod val="95000"/>
              </a:schemeClr>
            </a:bgClr>
          </a:pattFill>
        </p:spPr>
        <p:txBody>
          <a:bodyPr tIns="720000" anchor="ctr" anchorCtr="1"/>
          <a:lstStyle>
            <a:lvl1pPr marL="228600" marR="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lang="ko-KR" altLang="en-US" sz="1000"/>
            </a:lvl1pPr>
          </a:lstStyle>
          <a:p>
            <a:pPr marL="228600" marR="0" lvl="0" indent="-228600" algn="l" defTabSz="914400" rtl="0" eaLnBrk="1" fontAlgn="auto" latinLnBrk="1" hangingPunct="1">
              <a:lnSpc>
                <a:spcPct val="90000"/>
              </a:lnSpc>
              <a:spcBef>
                <a:spcPts val="1000"/>
              </a:spcBef>
              <a:spcAft>
                <a:spcPts val="0"/>
              </a:spcAft>
              <a:buClrTx/>
              <a:buSzTx/>
              <a:buFont typeface="Arial" panose="020B0604020202020204" pitchFamily="34" charset="0"/>
              <a:buChar char="•"/>
              <a:tabLst/>
              <a:defRPr/>
            </a:pPr>
            <a:r>
              <a:rPr lang="en-US" altLang="ko-KR"/>
              <a:t>Click icon to add picture</a:t>
            </a:r>
            <a:endParaRPr lang="ko-KR" altLang="en-US"/>
          </a:p>
        </p:txBody>
      </p:sp>
    </p:spTree>
    <p:extLst>
      <p:ext uri="{BB962C8B-B14F-4D97-AF65-F5344CB8AC3E}">
        <p14:creationId xmlns:p14="http://schemas.microsoft.com/office/powerpoint/2010/main" val="34127228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19172501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hasCustomPrompt="1"/>
          </p:nvPr>
        </p:nvSpPr>
        <p:spPr>
          <a:xfrm>
            <a:off x="340093" y="281411"/>
            <a:ext cx="11511814" cy="984885"/>
          </a:xfrm>
        </p:spPr>
        <p:txBody>
          <a:bodyPr vert="horz" lIns="0" tIns="0" rIns="0" bIns="0" rtlCol="0" anchor="ctr" anchorCtr="0">
            <a:spAutoFit/>
          </a:bodyPr>
          <a:lstStyle>
            <a:lvl1pPr>
              <a:defRPr lang="en-US" dirty="0">
                <a:ea typeface="Cambria" panose="02040503050406030204" pitchFamily="18" charset="0"/>
              </a:defRPr>
            </a:lvl1pPr>
          </a:lstStyle>
          <a:p>
            <a:pPr lvl="0"/>
            <a:r>
              <a:rPr lang="en-US"/>
              <a:t>Two lines </a:t>
            </a:r>
            <a:br>
              <a:rPr lang="en-US"/>
            </a:br>
            <a:r>
              <a:rPr lang="en-US"/>
              <a:t>Slide title</a:t>
            </a:r>
          </a:p>
        </p:txBody>
      </p:sp>
      <p:sp>
        <p:nvSpPr>
          <p:cNvPr id="16" name="Text Placeholder 9">
            <a:extLst>
              <a:ext uri="{FF2B5EF4-FFF2-40B4-BE49-F238E27FC236}">
                <a16:creationId xmlns:a16="http://schemas.microsoft.com/office/drawing/2014/main" id="{46A2E252-59C9-45CC-AE2B-05C6EA875891}"/>
              </a:ext>
            </a:extLst>
          </p:cNvPr>
          <p:cNvSpPr>
            <a:spLocks noGrp="1"/>
          </p:cNvSpPr>
          <p:nvPr>
            <p:ph type="body" sz="quarter" idx="11"/>
          </p:nvPr>
        </p:nvSpPr>
        <p:spPr>
          <a:xfrm>
            <a:off x="340093" y="1579347"/>
            <a:ext cx="11511814"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4" name="Picture 13">
            <a:extLst>
              <a:ext uri="{FF2B5EF4-FFF2-40B4-BE49-F238E27FC236}">
                <a16:creationId xmlns:a16="http://schemas.microsoft.com/office/drawing/2014/main" id="{3B5813B1-8A60-42D8-8DE1-F6D5A8CAEEEE}"/>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
        <p:nvSpPr>
          <p:cNvPr id="19" name="Rectangle: Rounded Corners 18">
            <a:extLst>
              <a:ext uri="{FF2B5EF4-FFF2-40B4-BE49-F238E27FC236}">
                <a16:creationId xmlns:a16="http://schemas.microsoft.com/office/drawing/2014/main" id="{871F122C-A9BF-4CE6-93B2-E227572893B6}"/>
              </a:ext>
              <a:ext uri="{C183D7F6-B498-43B3-948B-1728B52AA6E4}">
                <adec:decorative xmlns:adec="http://schemas.microsoft.com/office/drawing/2017/decorative" val="1"/>
              </a:ext>
            </a:extLst>
          </p:cNvPr>
          <p:cNvSpPr>
            <a:spLocks/>
          </p:cNvSpPr>
          <p:nvPr userDrawn="1"/>
        </p:nvSpPr>
        <p:spPr>
          <a:xfrm>
            <a:off x="130174" y="281411"/>
            <a:ext cx="99897" cy="98488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05863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2 Layou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4165567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4B483931-D654-4291-940B-2485BF9C2F7F}"/>
              </a:ext>
            </a:extLst>
          </p:cNvPr>
          <p:cNvSpPr/>
          <p:nvPr userDrawn="1"/>
        </p:nvSpPr>
        <p:spPr>
          <a:xfrm>
            <a:off x="6092952" y="-1"/>
            <a:ext cx="6099048" cy="68579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5561943" cy="492443"/>
          </a:xfrm>
        </p:spPr>
        <p:txBody>
          <a:bodyPr vert="horz" lIns="0" tIns="0" rIns="0" bIns="0" rtlCol="0" anchor="ctr" anchorCtr="0">
            <a:spAutoFit/>
          </a:bodyPr>
          <a:lstStyle>
            <a:lvl1pPr>
              <a:defRPr lang="en-US" dirty="0">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A0A62A3-2580-45CA-83BE-58D2450D9676}"/>
              </a:ext>
            </a:extLst>
          </p:cNvPr>
          <p:cNvSpPr>
            <a:spLocks noGrp="1"/>
          </p:cNvSpPr>
          <p:nvPr>
            <p:ph type="body" sz="quarter" idx="12"/>
          </p:nvPr>
        </p:nvSpPr>
        <p:spPr>
          <a:xfrm>
            <a:off x="340094" y="1384614"/>
            <a:ext cx="5561943" cy="1846659"/>
          </a:xfrm>
        </p:spPr>
        <p:txBody>
          <a:bodyPr>
            <a:spAutoFit/>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9">
            <a:extLst>
              <a:ext uri="{FF2B5EF4-FFF2-40B4-BE49-F238E27FC236}">
                <a16:creationId xmlns:a16="http://schemas.microsoft.com/office/drawing/2014/main" id="{7197E876-A21D-4C61-B48F-5C64C5E0A23C}"/>
              </a:ext>
            </a:extLst>
          </p:cNvPr>
          <p:cNvSpPr>
            <a:spLocks noGrp="1"/>
          </p:cNvSpPr>
          <p:nvPr>
            <p:ph type="body" sz="quarter" idx="13"/>
          </p:nvPr>
        </p:nvSpPr>
        <p:spPr>
          <a:xfrm>
            <a:off x="6361504" y="1384614"/>
            <a:ext cx="5561943" cy="1846659"/>
          </a:xfrm>
        </p:spPr>
        <p:txBody>
          <a:bodyPr>
            <a:spAutoFit/>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baseline="0">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8" name="Picture 17">
            <a:extLst>
              <a:ext uri="{FF2B5EF4-FFF2-40B4-BE49-F238E27FC236}">
                <a16:creationId xmlns:a16="http://schemas.microsoft.com/office/drawing/2014/main" id="{FF0E4F00-D032-495B-BEED-C22CBE540757}"/>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4" name="Picture 2" descr="eatright logo">
            <a:extLst>
              <a:ext uri="{FF2B5EF4-FFF2-40B4-BE49-F238E27FC236}">
                <a16:creationId xmlns:a16="http://schemas.microsoft.com/office/drawing/2014/main" id="{41E90BF1-7FB0-42D6-806B-00C39E58CEAE}"/>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5">
            <a:extLst>
              <a:ext uri="{FF2B5EF4-FFF2-40B4-BE49-F238E27FC236}">
                <a16:creationId xmlns:a16="http://schemas.microsoft.com/office/drawing/2014/main" id="{0237486E-CFE5-4644-BE51-5B934893AE34}"/>
              </a:ext>
            </a:extLst>
          </p:cNvPr>
          <p:cNvSpPr txBox="1">
            <a:spLocks/>
          </p:cNvSpPr>
          <p:nvPr userDrawn="1"/>
        </p:nvSpPr>
        <p:spPr>
          <a:xfrm>
            <a:off x="11588267" y="6373769"/>
            <a:ext cx="308840" cy="30884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sp>
        <p:nvSpPr>
          <p:cNvPr id="20" name="Rectangle: Rounded Corners 19">
            <a:extLst>
              <a:ext uri="{FF2B5EF4-FFF2-40B4-BE49-F238E27FC236}">
                <a16:creationId xmlns:a16="http://schemas.microsoft.com/office/drawing/2014/main" id="{F48A0DAE-A9BF-4348-8CE4-792CB063D7FA}"/>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735389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1/2 Layout with Char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42656424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4B483931-D654-4291-940B-2485BF9C2F7F}"/>
              </a:ext>
            </a:extLst>
          </p:cNvPr>
          <p:cNvSpPr/>
          <p:nvPr userDrawn="1"/>
        </p:nvSpPr>
        <p:spPr>
          <a:xfrm>
            <a:off x="0" y="-1"/>
            <a:ext cx="6099048" cy="68579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5561943" cy="492443"/>
          </a:xfrm>
        </p:spPr>
        <p:txBody>
          <a:bodyPr vert="horz" lIns="0" tIns="0" rIns="0" bIns="0" rtlCol="0" anchor="ctr" anchorCtr="0">
            <a:spAutoFit/>
          </a:bodyPr>
          <a:lstStyle>
            <a:lvl1pPr>
              <a:defRPr lang="en-US" sz="3200" dirty="0">
                <a:solidFill>
                  <a:schemeClr val="bg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A0A62A3-2580-45CA-83BE-58D2450D9676}"/>
              </a:ext>
            </a:extLst>
          </p:cNvPr>
          <p:cNvSpPr>
            <a:spLocks noGrp="1"/>
          </p:cNvSpPr>
          <p:nvPr>
            <p:ph type="body" sz="quarter" idx="12"/>
          </p:nvPr>
        </p:nvSpPr>
        <p:spPr>
          <a:xfrm>
            <a:off x="340094" y="1384614"/>
            <a:ext cx="5561943" cy="1846659"/>
          </a:xfrm>
        </p:spPr>
        <p:txBody>
          <a:bodyPr>
            <a:spAutoFit/>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a:solidFill>
                  <a:schemeClr val="bg1"/>
                </a:solidFill>
              </a:defRPr>
            </a:lvl4pPr>
            <a:lvl5pPr>
              <a:spcAft>
                <a:spcPts val="600"/>
              </a:spcAft>
              <a:defRPr baseline="0">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hart Placeholder 4">
            <a:extLst>
              <a:ext uri="{FF2B5EF4-FFF2-40B4-BE49-F238E27FC236}">
                <a16:creationId xmlns:a16="http://schemas.microsoft.com/office/drawing/2014/main" id="{BE6ADA43-79D6-4C71-B1F1-ECD15A8A5D86}"/>
              </a:ext>
            </a:extLst>
          </p:cNvPr>
          <p:cNvSpPr>
            <a:spLocks noGrp="1"/>
          </p:cNvSpPr>
          <p:nvPr>
            <p:ph type="chart" sz="quarter" idx="14"/>
          </p:nvPr>
        </p:nvSpPr>
        <p:spPr>
          <a:xfrm>
            <a:off x="6361504" y="1384614"/>
            <a:ext cx="5490403" cy="4448150"/>
          </a:xfrm>
        </p:spPr>
        <p:txBody>
          <a:bodyPr anchor="ctr" anchorCtr="0">
            <a:noAutofit/>
          </a:bodyPr>
          <a:lstStyle>
            <a:lvl1pPr marL="0" indent="0" algn="ctr">
              <a:buFontTx/>
              <a:buNone/>
              <a:defRPr>
                <a:solidFill>
                  <a:schemeClr val="tx1"/>
                </a:solidFill>
              </a:defRPr>
            </a:lvl1pPr>
          </a:lstStyle>
          <a:p>
            <a:r>
              <a:rPr lang="en-US"/>
              <a:t>Click icon to add chart</a:t>
            </a:r>
            <a:endParaRPr lang="en-GB"/>
          </a:p>
        </p:txBody>
      </p:sp>
      <p:pic>
        <p:nvPicPr>
          <p:cNvPr id="18" name="Picture 17">
            <a:extLst>
              <a:ext uri="{FF2B5EF4-FFF2-40B4-BE49-F238E27FC236}">
                <a16:creationId xmlns:a16="http://schemas.microsoft.com/office/drawing/2014/main" id="{E5C7DFB5-A541-4740-A365-3404D355ACCF}"/>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2" name="Picture 2" descr="eatright logo">
            <a:extLst>
              <a:ext uri="{FF2B5EF4-FFF2-40B4-BE49-F238E27FC236}">
                <a16:creationId xmlns:a16="http://schemas.microsoft.com/office/drawing/2014/main" id="{6A0E25C2-0519-40DE-9BA9-390E1B0F515F}"/>
              </a:ext>
            </a:extLst>
          </p:cNvPr>
          <p:cNvPicPr>
            <a:picLocks noChangeAspect="1" noChangeArrowheads="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4" name="Slide Number Placeholder 5">
            <a:extLst>
              <a:ext uri="{FF2B5EF4-FFF2-40B4-BE49-F238E27FC236}">
                <a16:creationId xmlns:a16="http://schemas.microsoft.com/office/drawing/2014/main" id="{561BC227-808A-4134-BC08-40F8345B3CCB}"/>
              </a:ext>
            </a:extLst>
          </p:cNvPr>
          <p:cNvSpPr txBox="1">
            <a:spLocks/>
          </p:cNvSpPr>
          <p:nvPr userDrawn="1"/>
        </p:nvSpPr>
        <p:spPr>
          <a:xfrm>
            <a:off x="11588267" y="6373769"/>
            <a:ext cx="308840" cy="30884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tx1"/>
                </a:solidFill>
              </a:rPr>
              <a:pPr lvl="0"/>
              <a:t>‹#›</a:t>
            </a:fld>
            <a:endParaRPr lang="en-US" sz="1000">
              <a:solidFill>
                <a:schemeClr val="tx1"/>
              </a:solidFill>
            </a:endParaRPr>
          </a:p>
        </p:txBody>
      </p:sp>
      <p:sp>
        <p:nvSpPr>
          <p:cNvPr id="17" name="Rectangle: Rounded Corners 16">
            <a:extLst>
              <a:ext uri="{FF2B5EF4-FFF2-40B4-BE49-F238E27FC236}">
                <a16:creationId xmlns:a16="http://schemas.microsoft.com/office/drawing/2014/main" id="{2242A28B-56C2-474C-B2C7-444D5F06A74E}"/>
              </a:ext>
              <a:ext uri="{C183D7F6-B498-43B3-948B-1728B52AA6E4}">
                <adec:decorative xmlns:adec="http://schemas.microsoft.com/office/drawing/2017/decorative" val="1"/>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59371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2 Layout with Objec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20743422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4B483931-D654-4291-940B-2485BF9C2F7F}"/>
              </a:ext>
            </a:extLst>
          </p:cNvPr>
          <p:cNvSpPr/>
          <p:nvPr userDrawn="1"/>
        </p:nvSpPr>
        <p:spPr>
          <a:xfrm>
            <a:off x="6092952" y="-1"/>
            <a:ext cx="6099048" cy="68579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5561943" cy="492443"/>
          </a:xfrm>
        </p:spPr>
        <p:txBody>
          <a:bodyPr vert="horz" lIns="0" tIns="0" rIns="0" bIns="0" rtlCol="0" anchor="ctr" anchorCtr="0">
            <a:spAutoFit/>
          </a:bodyPr>
          <a:lstStyle>
            <a:lvl1pPr>
              <a:defRPr lang="en-US" dirty="0">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A0A62A3-2580-45CA-83BE-58D2450D9676}"/>
              </a:ext>
            </a:extLst>
          </p:cNvPr>
          <p:cNvSpPr>
            <a:spLocks noGrp="1"/>
          </p:cNvSpPr>
          <p:nvPr>
            <p:ph type="body" sz="quarter" idx="12"/>
          </p:nvPr>
        </p:nvSpPr>
        <p:spPr>
          <a:xfrm>
            <a:off x="340094" y="1384614"/>
            <a:ext cx="5561943" cy="1846659"/>
          </a:xfrm>
        </p:spPr>
        <p:txBody>
          <a:bodyPr>
            <a:spAutoFit/>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8">
            <a:extLst>
              <a:ext uri="{FF2B5EF4-FFF2-40B4-BE49-F238E27FC236}">
                <a16:creationId xmlns:a16="http://schemas.microsoft.com/office/drawing/2014/main" id="{863DE679-EC93-451D-8750-2131923DD1DF}"/>
              </a:ext>
            </a:extLst>
          </p:cNvPr>
          <p:cNvSpPr>
            <a:spLocks noGrp="1"/>
          </p:cNvSpPr>
          <p:nvPr>
            <p:ph sz="quarter" idx="16"/>
          </p:nvPr>
        </p:nvSpPr>
        <p:spPr>
          <a:xfrm>
            <a:off x="6361504" y="1384614"/>
            <a:ext cx="5561943" cy="4448150"/>
          </a:xfrm>
        </p:spPr>
        <p:txBody>
          <a:bodyPr anchor="ctr" anchorCtr="0">
            <a:noAutofit/>
          </a:bodyPr>
          <a:lstStyle>
            <a:lvl1pPr marL="0" indent="0" algn="ctr">
              <a:buFontTx/>
              <a:buNone/>
              <a:defRPr>
                <a:solidFill>
                  <a:schemeClr val="bg1"/>
                </a:solidFill>
              </a:defRPr>
            </a:lvl1pPr>
          </a:lstStyle>
          <a:p>
            <a:pPr lvl="0"/>
            <a:r>
              <a:rPr lang="en-US"/>
              <a:t>Click to edit Master text styles</a:t>
            </a:r>
          </a:p>
        </p:txBody>
      </p:sp>
      <p:pic>
        <p:nvPicPr>
          <p:cNvPr id="22" name="Picture 21">
            <a:extLst>
              <a:ext uri="{FF2B5EF4-FFF2-40B4-BE49-F238E27FC236}">
                <a16:creationId xmlns:a16="http://schemas.microsoft.com/office/drawing/2014/main" id="{F56CBC54-10A0-423A-B7E7-E480FDCAC9BD}"/>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
        <p:nvSpPr>
          <p:cNvPr id="14" name="Slide Number Placeholder 5">
            <a:extLst>
              <a:ext uri="{FF2B5EF4-FFF2-40B4-BE49-F238E27FC236}">
                <a16:creationId xmlns:a16="http://schemas.microsoft.com/office/drawing/2014/main" id="{46E08EF4-9C2D-4992-BA9C-E43BBC27237C}"/>
              </a:ext>
            </a:extLst>
          </p:cNvPr>
          <p:cNvSpPr txBox="1">
            <a:spLocks/>
          </p:cNvSpPr>
          <p:nvPr userDrawn="1"/>
        </p:nvSpPr>
        <p:spPr>
          <a:xfrm>
            <a:off x="11588267" y="6373769"/>
            <a:ext cx="308840" cy="30884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bg1"/>
                </a:solidFill>
              </a:rPr>
              <a:pPr lvl="0"/>
              <a:t>‹#›</a:t>
            </a:fld>
            <a:endParaRPr lang="en-US" sz="1000">
              <a:solidFill>
                <a:schemeClr val="bg1"/>
              </a:solidFill>
            </a:endParaRPr>
          </a:p>
        </p:txBody>
      </p:sp>
      <p:pic>
        <p:nvPicPr>
          <p:cNvPr id="16" name="Picture 2" descr="eatright logo">
            <a:extLst>
              <a:ext uri="{FF2B5EF4-FFF2-40B4-BE49-F238E27FC236}">
                <a16:creationId xmlns:a16="http://schemas.microsoft.com/office/drawing/2014/main" id="{445AB55F-2846-4805-ADA2-5CDF0F3DD430}"/>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Rounded Corners 18">
            <a:extLst>
              <a:ext uri="{FF2B5EF4-FFF2-40B4-BE49-F238E27FC236}">
                <a16:creationId xmlns:a16="http://schemas.microsoft.com/office/drawing/2014/main" id="{D67283D5-99FC-458C-A8DC-56AC2958880A}"/>
              </a:ext>
              <a:ext uri="{C183D7F6-B498-43B3-948B-1728B52AA6E4}">
                <adec:decorative xmlns:adec="http://schemas.microsoft.com/office/drawing/2017/decorative" val="1"/>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41557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1/2 Layout with Table">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31704925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4B483931-D654-4291-940B-2485BF9C2F7F}"/>
              </a:ext>
            </a:extLst>
          </p:cNvPr>
          <p:cNvSpPr/>
          <p:nvPr userDrawn="1"/>
        </p:nvSpPr>
        <p:spPr>
          <a:xfrm>
            <a:off x="0" y="-1"/>
            <a:ext cx="6099048" cy="68579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5561943" cy="492443"/>
          </a:xfrm>
        </p:spPr>
        <p:txBody>
          <a:bodyPr vert="horz" lIns="0" tIns="0" rIns="0" bIns="0" rtlCol="0" anchor="ctr" anchorCtr="0">
            <a:spAutoFit/>
          </a:bodyPr>
          <a:lstStyle>
            <a:lvl1pPr>
              <a:defRPr lang="en-US" sz="3200" dirty="0">
                <a:solidFill>
                  <a:schemeClr val="bg1"/>
                </a:solidFill>
                <a:ea typeface="Cambria" panose="02040503050406030204" pitchFamily="18" charset="0"/>
              </a:defRPr>
            </a:lvl1pPr>
          </a:lstStyle>
          <a:p>
            <a:pPr lvl="0"/>
            <a:r>
              <a:rPr lang="en-US"/>
              <a:t>Click to edit Master title style</a:t>
            </a:r>
          </a:p>
        </p:txBody>
      </p:sp>
      <p:sp>
        <p:nvSpPr>
          <p:cNvPr id="21" name="Text Placeholder 9">
            <a:extLst>
              <a:ext uri="{FF2B5EF4-FFF2-40B4-BE49-F238E27FC236}">
                <a16:creationId xmlns:a16="http://schemas.microsoft.com/office/drawing/2014/main" id="{AA0A62A3-2580-45CA-83BE-58D2450D9676}"/>
              </a:ext>
            </a:extLst>
          </p:cNvPr>
          <p:cNvSpPr>
            <a:spLocks noGrp="1"/>
          </p:cNvSpPr>
          <p:nvPr>
            <p:ph type="body" sz="quarter" idx="12"/>
          </p:nvPr>
        </p:nvSpPr>
        <p:spPr>
          <a:xfrm>
            <a:off x="340094" y="1384614"/>
            <a:ext cx="5561943" cy="1846659"/>
          </a:xfrm>
        </p:spPr>
        <p:txBody>
          <a:bodyPr>
            <a:spAutoFit/>
          </a:bodyPr>
          <a:lstStyle>
            <a:lvl1pPr marL="0" indent="0">
              <a:spcAft>
                <a:spcPts val="600"/>
              </a:spcAft>
              <a:buNone/>
              <a:defRPr>
                <a:solidFill>
                  <a:schemeClr val="bg1"/>
                </a:solidFill>
              </a:defRPr>
            </a:lvl1pPr>
            <a:lvl2pPr marL="228600" indent="-228600">
              <a:spcAft>
                <a:spcPts val="600"/>
              </a:spcAft>
              <a:defRPr>
                <a:solidFill>
                  <a:schemeClr val="bg1"/>
                </a:solidFill>
              </a:defRPr>
            </a:lvl2pPr>
            <a:lvl3pPr marL="457200" indent="-228600">
              <a:spcAft>
                <a:spcPts val="600"/>
              </a:spcAft>
              <a:defRPr>
                <a:solidFill>
                  <a:schemeClr val="bg1"/>
                </a:solidFill>
              </a:defRPr>
            </a:lvl3pPr>
            <a:lvl4pPr marL="685800" indent="-228600">
              <a:spcAft>
                <a:spcPts val="600"/>
              </a:spcAft>
              <a:buFont typeface="Arial" panose="020B0604020202020204" pitchFamily="34" charset="0"/>
              <a:buChar char="•"/>
              <a:defRPr baseline="0">
                <a:solidFill>
                  <a:schemeClr val="bg1"/>
                </a:solidFill>
              </a:defRPr>
            </a:lvl4pPr>
            <a:lvl5pPr>
              <a:spcAft>
                <a:spcPts val="600"/>
              </a:spcAft>
              <a:defRPr baseline="0">
                <a:solidFill>
                  <a:schemeClr val="bg1"/>
                </a:solidFill>
              </a:defRPr>
            </a:lvl5pPr>
            <a:lvl6pPr>
              <a:spcAft>
                <a:spcPts val="600"/>
              </a:spcAft>
              <a:defRPr>
                <a:solidFill>
                  <a:schemeClr val="bg1"/>
                </a:solidFill>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able Placeholder 5">
            <a:extLst>
              <a:ext uri="{FF2B5EF4-FFF2-40B4-BE49-F238E27FC236}">
                <a16:creationId xmlns:a16="http://schemas.microsoft.com/office/drawing/2014/main" id="{D5319680-19BE-4542-AF1B-7A73621CFE63}"/>
              </a:ext>
            </a:extLst>
          </p:cNvPr>
          <p:cNvSpPr>
            <a:spLocks noGrp="1"/>
          </p:cNvSpPr>
          <p:nvPr>
            <p:ph type="tbl" sz="quarter" idx="15"/>
          </p:nvPr>
        </p:nvSpPr>
        <p:spPr>
          <a:xfrm>
            <a:off x="6361504" y="1384614"/>
            <a:ext cx="5561943" cy="4448150"/>
          </a:xfrm>
        </p:spPr>
        <p:txBody>
          <a:bodyPr anchor="ctr" anchorCtr="1">
            <a:noAutofit/>
          </a:bodyPr>
          <a:lstStyle>
            <a:lvl1pPr marL="0" indent="0">
              <a:buFontTx/>
              <a:buNone/>
              <a:defRPr>
                <a:solidFill>
                  <a:schemeClr val="tx1"/>
                </a:solidFill>
              </a:defRPr>
            </a:lvl1pPr>
          </a:lstStyle>
          <a:p>
            <a:r>
              <a:rPr lang="en-US"/>
              <a:t>Click icon to add table</a:t>
            </a:r>
            <a:endParaRPr lang="en-GB"/>
          </a:p>
        </p:txBody>
      </p:sp>
      <p:pic>
        <p:nvPicPr>
          <p:cNvPr id="15" name="Picture 14">
            <a:extLst>
              <a:ext uri="{FF2B5EF4-FFF2-40B4-BE49-F238E27FC236}">
                <a16:creationId xmlns:a16="http://schemas.microsoft.com/office/drawing/2014/main" id="{30B5996E-4702-4DBF-9205-53A44896EECD}"/>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
        <p:nvSpPr>
          <p:cNvPr id="16" name="Slide Number Placeholder 5">
            <a:extLst>
              <a:ext uri="{FF2B5EF4-FFF2-40B4-BE49-F238E27FC236}">
                <a16:creationId xmlns:a16="http://schemas.microsoft.com/office/drawing/2014/main" id="{AA748404-1510-4A57-A782-91DF51E8F9A2}"/>
              </a:ext>
            </a:extLst>
          </p:cNvPr>
          <p:cNvSpPr txBox="1">
            <a:spLocks/>
          </p:cNvSpPr>
          <p:nvPr userDrawn="1"/>
        </p:nvSpPr>
        <p:spPr>
          <a:xfrm>
            <a:off x="11588267" y="6373769"/>
            <a:ext cx="308840" cy="30884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tx1"/>
                </a:solidFill>
              </a:rPr>
              <a:pPr lvl="0"/>
              <a:t>‹#›</a:t>
            </a:fld>
            <a:endParaRPr lang="en-US" sz="1000">
              <a:solidFill>
                <a:schemeClr val="tx1"/>
              </a:solidFill>
            </a:endParaRPr>
          </a:p>
        </p:txBody>
      </p:sp>
      <p:pic>
        <p:nvPicPr>
          <p:cNvPr id="17" name="Picture 2" descr="eatright logo">
            <a:extLst>
              <a:ext uri="{FF2B5EF4-FFF2-40B4-BE49-F238E27FC236}">
                <a16:creationId xmlns:a16="http://schemas.microsoft.com/office/drawing/2014/main" id="{31E37711-96E0-4C10-8363-510D48DE57BD}"/>
              </a:ext>
            </a:extLst>
          </p:cNvPr>
          <p:cNvPicPr>
            <a:picLocks noChangeAspect="1" noChangeArrowheads="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Rounded Corners 18">
            <a:extLst>
              <a:ext uri="{FF2B5EF4-FFF2-40B4-BE49-F238E27FC236}">
                <a16:creationId xmlns:a16="http://schemas.microsoft.com/office/drawing/2014/main" id="{04A3E101-3644-4590-987E-43105085A2B3}"/>
              </a:ext>
              <a:ext uri="{C183D7F6-B498-43B3-948B-1728B52AA6E4}">
                <adec:decorative xmlns:adec="http://schemas.microsoft.com/office/drawing/2017/decorative" val="1"/>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5668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16368329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5770419" y="2392782"/>
            <a:ext cx="5860472" cy="1477328"/>
          </a:xfrm>
        </p:spPr>
        <p:txBody>
          <a:bodyPr vert="horz" wrap="square" anchor="ctr">
            <a:spAutoFit/>
          </a:bodyPr>
          <a:lstStyle>
            <a:lvl1pPr algn="ctr">
              <a:defRPr sz="4800" b="0">
                <a:solidFill>
                  <a:schemeClr val="accent1"/>
                </a:solidFill>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5770419" y="4475922"/>
            <a:ext cx="5860472" cy="369332"/>
          </a:xfrm>
          <a:prstGeom prst="rect">
            <a:avLst/>
          </a:prstGeom>
        </p:spPr>
        <p:txBody>
          <a:bodyPr wrap="square">
            <a:spAutoFit/>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2" name="Picture Placeholder 21">
            <a:extLst>
              <a:ext uri="{FF2B5EF4-FFF2-40B4-BE49-F238E27FC236}">
                <a16:creationId xmlns:a16="http://schemas.microsoft.com/office/drawing/2014/main" id="{1C332475-0049-4FE7-A982-E9BA4507C3AA}"/>
              </a:ext>
            </a:extLst>
          </p:cNvPr>
          <p:cNvSpPr>
            <a:spLocks noGrp="1"/>
          </p:cNvSpPr>
          <p:nvPr>
            <p:ph type="pic" sz="quarter" idx="10"/>
          </p:nvPr>
        </p:nvSpPr>
        <p:spPr>
          <a:xfrm>
            <a:off x="0" y="0"/>
            <a:ext cx="5370897" cy="6858000"/>
          </a:xfrm>
          <a:pattFill prst="pct90">
            <a:fgClr>
              <a:schemeClr val="bg1">
                <a:lumMod val="95000"/>
              </a:schemeClr>
            </a:fgClr>
            <a:bgClr>
              <a:schemeClr val="bg1">
                <a:lumMod val="65000"/>
              </a:schemeClr>
            </a:bgClr>
          </a:pattFill>
        </p:spPr>
        <p:txBody>
          <a:bodyPr vert="horz" lIns="0" tIns="0" rIns="0" bIns="0" rtlCol="0" anchor="ctr" anchorCtr="1">
            <a:noAutofit/>
          </a:bodyPr>
          <a:lstStyle>
            <a:lvl1pPr>
              <a:defRPr lang="en-GB" dirty="0"/>
            </a:lvl1pPr>
          </a:lstStyle>
          <a:p>
            <a:pPr lvl="0"/>
            <a:r>
              <a:rPr lang="en-US"/>
              <a:t>Click icon to add picture</a:t>
            </a:r>
            <a:endParaRPr lang="en-GB"/>
          </a:p>
        </p:txBody>
      </p:sp>
      <p:pic>
        <p:nvPicPr>
          <p:cNvPr id="10" name="Picture 9" descr="Academy logo">
            <a:extLst>
              <a:ext uri="{FF2B5EF4-FFF2-40B4-BE49-F238E27FC236}">
                <a16:creationId xmlns:a16="http://schemas.microsoft.com/office/drawing/2014/main" id="{383CBA2F-21B4-43C1-9426-E704B4BD36C6}"/>
              </a:ext>
            </a:extLst>
          </p:cNvPr>
          <p:cNvPicPr>
            <a:picLocks/>
          </p:cNvPicPr>
          <p:nvPr userDrawn="1"/>
        </p:nvPicPr>
        <p:blipFill>
          <a:blip r:embed="rId5"/>
          <a:stretch>
            <a:fillRect/>
          </a:stretch>
        </p:blipFill>
        <p:spPr>
          <a:xfrm>
            <a:off x="7456827" y="427640"/>
            <a:ext cx="4174064" cy="753386"/>
          </a:xfrm>
          <a:prstGeom prst="rect">
            <a:avLst/>
          </a:prstGeom>
        </p:spPr>
      </p:pic>
      <p:pic>
        <p:nvPicPr>
          <p:cNvPr id="11" name="Picture 10">
            <a:extLst>
              <a:ext uri="{FF2B5EF4-FFF2-40B4-BE49-F238E27FC236}">
                <a16:creationId xmlns:a16="http://schemas.microsoft.com/office/drawing/2014/main" id="{27FD9DAD-AFC3-470F-847D-9C293FD071A9}"/>
              </a:ext>
            </a:extLst>
          </p:cNvPr>
          <p:cNvPicPr>
            <a:picLocks noChangeAspect="1"/>
          </p:cNvPicPr>
          <p:nvPr userDrawn="1"/>
        </p:nvPicPr>
        <p:blipFill>
          <a:blip r:embed="rId6">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28067993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9220BE4-767D-4B5F-8A54-E18D412F9C7C}"/>
              </a:ext>
            </a:extLst>
          </p:cNvPr>
          <p:cNvGraphicFramePr>
            <a:graphicFrameLocks noChangeAspect="1"/>
          </p:cNvGraphicFramePr>
          <p:nvPr userDrawn="1">
            <p:custDataLst>
              <p:tags r:id="rId1"/>
            </p:custDataLst>
            <p:extLst>
              <p:ext uri="{D42A27DB-BD31-4B8C-83A1-F6EECF244321}">
                <p14:modId xmlns:p14="http://schemas.microsoft.com/office/powerpoint/2010/main" val="1616237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7" name="Object 6" hidden="1">
                        <a:extLst>
                          <a:ext uri="{FF2B5EF4-FFF2-40B4-BE49-F238E27FC236}">
                            <a16:creationId xmlns:a16="http://schemas.microsoft.com/office/drawing/2014/main" id="{09220BE4-767D-4B5F-8A54-E18D412F9C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EC6790-E65B-4EB6-81FF-A6C8A128544E}"/>
              </a:ext>
            </a:extLst>
          </p:cNvPr>
          <p:cNvSpPr>
            <a:spLocks noGrp="1"/>
          </p:cNvSpPr>
          <p:nvPr>
            <p:ph type="title"/>
          </p:nvPr>
        </p:nvSpPr>
        <p:spPr>
          <a:xfrm>
            <a:off x="340093" y="527632"/>
            <a:ext cx="11511814" cy="492443"/>
          </a:xfrm>
        </p:spPr>
        <p:txBody>
          <a:bodyPr vert="horz" lIns="0" tIns="0" rIns="0" bIns="0" rtlCol="0" anchor="ctr" anchorCtr="0">
            <a:spAutoFit/>
          </a:bodyPr>
          <a:lstStyle>
            <a:lvl1pPr>
              <a:defRPr lang="en-US" dirty="0">
                <a:ea typeface="Cambria" panose="02040503050406030204" pitchFamily="18" charset="0"/>
              </a:defRPr>
            </a:lvl1pPr>
          </a:lstStyle>
          <a:p>
            <a:pPr lvl="0"/>
            <a:r>
              <a:rPr lang="en-US"/>
              <a:t>Click to edit Master title style</a:t>
            </a:r>
          </a:p>
        </p:txBody>
      </p:sp>
      <p:sp>
        <p:nvSpPr>
          <p:cNvPr id="5" name="Textplatzhalter 5">
            <a:extLst>
              <a:ext uri="{FF2B5EF4-FFF2-40B4-BE49-F238E27FC236}">
                <a16:creationId xmlns:a16="http://schemas.microsoft.com/office/drawing/2014/main" id="{9A1647E7-A1D4-4A38-9DDE-BB6B1C288237}"/>
              </a:ext>
            </a:extLst>
          </p:cNvPr>
          <p:cNvSpPr>
            <a:spLocks noGrp="1"/>
          </p:cNvSpPr>
          <p:nvPr>
            <p:ph type="body" sz="quarter" idx="20" hasCustomPrompt="1"/>
          </p:nvPr>
        </p:nvSpPr>
        <p:spPr>
          <a:xfrm>
            <a:off x="340093" y="1461558"/>
            <a:ext cx="11511814" cy="4031873"/>
          </a:xfrm>
        </p:spPr>
        <p:txBody>
          <a:bodyPr/>
          <a:lstStyle>
            <a:lvl1pPr marL="342900" indent="-342900">
              <a:spcAft>
                <a:spcPts val="300"/>
              </a:spcAft>
              <a:buFont typeface="+mj-lt"/>
              <a:buAutoNum type="arabicPeriod"/>
              <a:defRPr sz="1400">
                <a:latin typeface="+mn-lt"/>
              </a:defRPr>
            </a:lvl1pPr>
            <a:lvl2pPr marL="685800" indent="-339725">
              <a:spcAft>
                <a:spcPts val="300"/>
              </a:spcAft>
              <a:buClrTx/>
              <a:buFont typeface="+mj-lt"/>
              <a:buAutoNum type="alphaLcPeriod"/>
              <a:defRPr sz="1400">
                <a:latin typeface="+mn-lt"/>
              </a:defRPr>
            </a:lvl2pPr>
            <a:lvl3pPr marL="1031875" indent="-346075">
              <a:spcAft>
                <a:spcPts val="300"/>
              </a:spcAft>
              <a:buFont typeface="Symbol" panose="05050102010706020507" pitchFamily="18" charset="2"/>
              <a:buChar char="-"/>
              <a:defRPr sz="1400">
                <a:latin typeface="+mn-lt"/>
              </a:defRPr>
            </a:lvl3pPr>
            <a:lvl4pPr marL="1031875" indent="-346075">
              <a:spcAft>
                <a:spcPts val="300"/>
              </a:spcAft>
              <a:buFont typeface="Symbol" panose="05050102010706020507" pitchFamily="18" charset="2"/>
              <a:buChar char="-"/>
              <a:defRPr sz="1400">
                <a:latin typeface="+mn-lt"/>
              </a:defRPr>
            </a:lvl4pPr>
            <a:lvl5pPr>
              <a:defRPr>
                <a:latin typeface="+mn-lt"/>
              </a:defRPr>
            </a:lvl5pPr>
          </a:lstStyle>
          <a:p>
            <a:pPr lvl="0"/>
            <a:r>
              <a:rPr lang="de-DE"/>
              <a:t>Insert text</a:t>
            </a:r>
          </a:p>
          <a:p>
            <a:pPr lvl="1"/>
            <a:r>
              <a:rPr lang="de-DE"/>
              <a:t>Insert text</a:t>
            </a:r>
          </a:p>
          <a:p>
            <a:pPr lvl="2"/>
            <a:r>
              <a:rPr lang="de-DE"/>
              <a:t>Insert text</a:t>
            </a:r>
          </a:p>
          <a:p>
            <a:pPr lvl="3"/>
            <a:r>
              <a:rPr lang="de-DE"/>
              <a:t>Insert text</a:t>
            </a:r>
          </a:p>
          <a:p>
            <a:pPr lvl="0"/>
            <a:r>
              <a:rPr lang="de-DE"/>
              <a:t>…</a:t>
            </a:r>
          </a:p>
          <a:p>
            <a:pPr lvl="0"/>
            <a:r>
              <a:rPr lang="de-DE"/>
              <a:t>…</a:t>
            </a:r>
          </a:p>
          <a:p>
            <a:pPr lvl="0"/>
            <a:r>
              <a:rPr lang="de-DE"/>
              <a:t>…</a:t>
            </a:r>
          </a:p>
          <a:p>
            <a:pPr lvl="0"/>
            <a:r>
              <a:rPr lang="de-DE"/>
              <a:t>…</a:t>
            </a:r>
          </a:p>
          <a:p>
            <a:pPr lvl="0"/>
            <a:r>
              <a:rPr lang="de-DE"/>
              <a:t>…</a:t>
            </a:r>
          </a:p>
          <a:p>
            <a:pPr lvl="0"/>
            <a:r>
              <a:rPr lang="de-DE"/>
              <a:t>…</a:t>
            </a:r>
          </a:p>
          <a:p>
            <a:pPr lvl="0"/>
            <a:r>
              <a:rPr lang="de-DE"/>
              <a:t>…</a:t>
            </a:r>
          </a:p>
          <a:p>
            <a:pPr lvl="0"/>
            <a:r>
              <a:rPr lang="de-DE"/>
              <a:t>…</a:t>
            </a:r>
          </a:p>
          <a:p>
            <a:pPr lvl="0"/>
            <a:r>
              <a:rPr lang="de-DE"/>
              <a:t>Topic ten</a:t>
            </a:r>
          </a:p>
        </p:txBody>
      </p:sp>
    </p:spTree>
    <p:extLst>
      <p:ext uri="{BB962C8B-B14F-4D97-AF65-F5344CB8AC3E}">
        <p14:creationId xmlns:p14="http://schemas.microsoft.com/office/powerpoint/2010/main" val="138315964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_Section Layou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E00E3CD-A704-424D-8679-CFB155349802}"/>
              </a:ext>
            </a:extLst>
          </p:cNvPr>
          <p:cNvGraphicFramePr>
            <a:graphicFrameLocks noChangeAspect="1"/>
          </p:cNvGraphicFramePr>
          <p:nvPr userDrawn="1">
            <p:custDataLst>
              <p:tags r:id="rId1"/>
            </p:custDataLst>
            <p:extLst>
              <p:ext uri="{D42A27DB-BD31-4B8C-83A1-F6EECF244321}">
                <p14:modId xmlns:p14="http://schemas.microsoft.com/office/powerpoint/2010/main" val="28056240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4" name="Object 3" hidden="1">
                        <a:extLst>
                          <a:ext uri="{FF2B5EF4-FFF2-40B4-BE49-F238E27FC236}">
                            <a16:creationId xmlns:a16="http://schemas.microsoft.com/office/drawing/2014/main" id="{9E00E3CD-A704-424D-8679-CFB1553498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C5AFA202-E953-4177-83EA-A0F1455D6BDD}"/>
              </a:ext>
            </a:extLst>
          </p:cNvPr>
          <p:cNvSpPr>
            <a:spLocks/>
          </p:cNvSpPr>
          <p:nvPr userDrawn="1"/>
        </p:nvSpPr>
        <p:spPr>
          <a:xfrm>
            <a:off x="0" y="2482083"/>
            <a:ext cx="12191999" cy="18938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GB"/>
          </a:p>
        </p:txBody>
      </p:sp>
      <p:sp>
        <p:nvSpPr>
          <p:cNvPr id="2" name="Slide Title"/>
          <p:cNvSpPr>
            <a:spLocks noGrp="1"/>
          </p:cNvSpPr>
          <p:nvPr>
            <p:ph type="title"/>
          </p:nvPr>
        </p:nvSpPr>
        <p:spPr>
          <a:xfrm>
            <a:off x="779646" y="3121224"/>
            <a:ext cx="10632707" cy="615553"/>
          </a:xfrm>
        </p:spPr>
        <p:txBody>
          <a:bodyPr vert="horz" wrap="square" anchor="ctr">
            <a:spAutoFit/>
          </a:bodyPr>
          <a:lstStyle>
            <a:lvl1pPr algn="ctr">
              <a:defRPr sz="4000">
                <a:solidFill>
                  <a:schemeClr val="bg1"/>
                </a:solidFill>
              </a:defRPr>
            </a:lvl1pPr>
          </a:lstStyle>
          <a:p>
            <a:r>
              <a:rPr lang="en-US"/>
              <a:t>Click to edit Master title style</a:t>
            </a:r>
          </a:p>
        </p:txBody>
      </p:sp>
      <p:pic>
        <p:nvPicPr>
          <p:cNvPr id="10" name="Picture 9">
            <a:extLst>
              <a:ext uri="{FF2B5EF4-FFF2-40B4-BE49-F238E27FC236}">
                <a16:creationId xmlns:a16="http://schemas.microsoft.com/office/drawing/2014/main" id="{61E0CBB8-608E-4657-942D-B2784A4D44E4}"/>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33374237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Slide With Two Columns">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1"/>
            </p:custDataLst>
            <p:extLst>
              <p:ext uri="{D42A27DB-BD31-4B8C-83A1-F6EECF244321}">
                <p14:modId xmlns:p14="http://schemas.microsoft.com/office/powerpoint/2010/main" val="3038270851"/>
              </p:ext>
            </p:extLst>
          </p:nvPr>
        </p:nvGraphicFramePr>
        <p:xfrm>
          <a:off x="2122" y="1589"/>
          <a:ext cx="2116"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kt 1" hidden="1"/>
                      <p:cNvPicPr/>
                      <p:nvPr/>
                    </p:nvPicPr>
                    <p:blipFill>
                      <a:blip r:embed="rId4"/>
                      <a:stretch>
                        <a:fillRect/>
                      </a:stretch>
                    </p:blipFill>
                    <p:spPr>
                      <a:xfrm>
                        <a:off x="2122" y="1589"/>
                        <a:ext cx="2116" cy="1587"/>
                      </a:xfrm>
                      <a:prstGeom prst="rect">
                        <a:avLst/>
                      </a:prstGeom>
                    </p:spPr>
                  </p:pic>
                </p:oleObj>
              </mc:Fallback>
            </mc:AlternateContent>
          </a:graphicData>
        </a:graphic>
      </p:graphicFrame>
      <p:sp>
        <p:nvSpPr>
          <p:cNvPr id="3" name="Titel 2"/>
          <p:cNvSpPr>
            <a:spLocks noGrp="1"/>
          </p:cNvSpPr>
          <p:nvPr>
            <p:ph type="title"/>
          </p:nvPr>
        </p:nvSpPr>
        <p:spPr>
          <a:xfrm>
            <a:off x="339852" y="527632"/>
            <a:ext cx="11512296" cy="492443"/>
          </a:xfrm>
        </p:spPr>
        <p:txBody>
          <a:bodyPr vert="horz" lIns="0" tIns="0" rIns="0" bIns="0" rtlCol="0" anchor="ctr" anchorCtr="0">
            <a:spAutoFit/>
          </a:bodyPr>
          <a:lstStyle>
            <a:lvl1pPr>
              <a:defRPr lang="de-DE" dirty="0">
                <a:ea typeface="Cambria" panose="02040503050406030204" pitchFamily="18" charset="0"/>
              </a:defRPr>
            </a:lvl1pPr>
          </a:lstStyle>
          <a:p>
            <a:pPr lvl="0"/>
            <a:r>
              <a:rPr lang="en-US"/>
              <a:t>Click to edit Master title style</a:t>
            </a:r>
            <a:endParaRPr lang="de-DE"/>
          </a:p>
        </p:txBody>
      </p:sp>
      <p:sp>
        <p:nvSpPr>
          <p:cNvPr id="13" name="Textplatzhalter 7"/>
          <p:cNvSpPr>
            <a:spLocks noGrp="1"/>
          </p:cNvSpPr>
          <p:nvPr>
            <p:ph type="body" sz="quarter" idx="25" hasCustomPrompt="1"/>
          </p:nvPr>
        </p:nvSpPr>
        <p:spPr>
          <a:xfrm>
            <a:off x="339853" y="5356042"/>
            <a:ext cx="5285090" cy="788449"/>
          </a:xfrm>
          <a:prstGeom prst="rect">
            <a:avLst/>
          </a:prstGeom>
        </p:spPr>
        <p:txBody>
          <a:bodyPr vert="horz" lIns="0" tIns="0" rIns="0" bIns="0"/>
          <a:lstStyle>
            <a:lvl1pPr marL="0" indent="0">
              <a:lnSpc>
                <a:spcPct val="100000"/>
              </a:lnSpc>
              <a:spcBef>
                <a:spcPts val="0"/>
              </a:spcBef>
              <a:buFontTx/>
              <a:buNone/>
              <a:defRPr sz="1000">
                <a:solidFill>
                  <a:schemeClr val="tx1"/>
                </a:solidFill>
                <a:latin typeface="+mj-lt"/>
              </a:defRPr>
            </a:lvl1pPr>
          </a:lstStyle>
          <a:p>
            <a:pPr lvl="0"/>
            <a:r>
              <a:rPr lang="de-DE"/>
              <a:t>Add underline</a:t>
            </a:r>
          </a:p>
        </p:txBody>
      </p:sp>
      <p:sp>
        <p:nvSpPr>
          <p:cNvPr id="16" name="Textplatzhalter 7"/>
          <p:cNvSpPr>
            <a:spLocks noGrp="1"/>
          </p:cNvSpPr>
          <p:nvPr>
            <p:ph type="body" sz="quarter" idx="26" hasCustomPrompt="1"/>
          </p:nvPr>
        </p:nvSpPr>
        <p:spPr>
          <a:xfrm>
            <a:off x="6567056" y="5356042"/>
            <a:ext cx="5285090" cy="788449"/>
          </a:xfrm>
          <a:prstGeom prst="rect">
            <a:avLst/>
          </a:prstGeom>
        </p:spPr>
        <p:txBody>
          <a:bodyPr vert="horz" lIns="0" tIns="0" rIns="0" bIns="0"/>
          <a:lstStyle>
            <a:lvl1pPr marL="0" indent="0">
              <a:lnSpc>
                <a:spcPct val="100000"/>
              </a:lnSpc>
              <a:spcBef>
                <a:spcPts val="0"/>
              </a:spcBef>
              <a:buFontTx/>
              <a:buNone/>
              <a:defRPr sz="1000">
                <a:solidFill>
                  <a:schemeClr val="tx1"/>
                </a:solidFill>
                <a:latin typeface="+mj-lt"/>
              </a:defRPr>
            </a:lvl1pPr>
          </a:lstStyle>
          <a:p>
            <a:pPr lvl="0"/>
            <a:r>
              <a:rPr lang="de-DE"/>
              <a:t>Add </a:t>
            </a:r>
            <a:r>
              <a:rPr lang="de-DE" err="1"/>
              <a:t>underline</a:t>
            </a:r>
            <a:endParaRPr lang="de-DE"/>
          </a:p>
        </p:txBody>
      </p:sp>
      <p:sp>
        <p:nvSpPr>
          <p:cNvPr id="8" name="Textplatzhalter 7"/>
          <p:cNvSpPr>
            <a:spLocks noGrp="1"/>
          </p:cNvSpPr>
          <p:nvPr>
            <p:ph type="body" sz="quarter" idx="35" hasCustomPrompt="1"/>
          </p:nvPr>
        </p:nvSpPr>
        <p:spPr>
          <a:xfrm>
            <a:off x="339852" y="1461557"/>
            <a:ext cx="5285090" cy="1549698"/>
          </a:xfrm>
        </p:spPr>
        <p:txBody>
          <a:bodyPr vert="horz" wrap="square" lIns="0" tIns="0" rIns="0" bIns="0" rtlCol="0">
            <a:noAutofit/>
          </a:bodyPr>
          <a:lstStyle>
            <a:lvl1pPr>
              <a:defRPr lang="de-DE" b="0" dirty="0">
                <a:latin typeface="+mj-lt"/>
              </a:defRPr>
            </a:lvl1pPr>
          </a:lstStyle>
          <a:p>
            <a:pPr marL="0" marR="0" lvl="0" indent="0" defTabSz="457189" fontAlgn="auto">
              <a:spcBef>
                <a:spcPct val="20000"/>
              </a:spcBef>
              <a:spcAft>
                <a:spcPts val="0"/>
              </a:spcAft>
              <a:buClrTx/>
              <a:buSzTx/>
              <a:buFont typeface="Arial"/>
              <a:buNone/>
              <a:tabLst/>
            </a:pPr>
            <a:r>
              <a:rPr lang="de-DE"/>
              <a:t>Insert text</a:t>
            </a:r>
          </a:p>
        </p:txBody>
      </p:sp>
      <p:sp>
        <p:nvSpPr>
          <p:cNvPr id="14" name="Textplatzhalter 7"/>
          <p:cNvSpPr>
            <a:spLocks noGrp="1"/>
          </p:cNvSpPr>
          <p:nvPr>
            <p:ph type="body" sz="quarter" idx="36" hasCustomPrompt="1"/>
          </p:nvPr>
        </p:nvSpPr>
        <p:spPr>
          <a:xfrm>
            <a:off x="6567056" y="1461560"/>
            <a:ext cx="5285090" cy="1549698"/>
          </a:xfrm>
        </p:spPr>
        <p:txBody>
          <a:bodyPr vert="horz" wrap="square" lIns="0" tIns="0" rIns="0" bIns="0" rtlCol="0">
            <a:noAutofit/>
          </a:bodyPr>
          <a:lstStyle>
            <a:lvl1pPr>
              <a:defRPr lang="de-DE" b="0">
                <a:latin typeface="+mj-lt"/>
              </a:defRPr>
            </a:lvl1pPr>
          </a:lstStyle>
          <a:p>
            <a:pPr marL="0" marR="0" lvl="0" indent="0" defTabSz="457189" fontAlgn="auto">
              <a:spcBef>
                <a:spcPct val="20000"/>
              </a:spcBef>
              <a:spcAft>
                <a:spcPts val="0"/>
              </a:spcAft>
              <a:buClrTx/>
              <a:buSzTx/>
              <a:buFont typeface="Arial"/>
              <a:buNone/>
              <a:tabLst/>
            </a:pPr>
            <a:r>
              <a:rPr lang="de-DE"/>
              <a:t>Insert text</a:t>
            </a:r>
          </a:p>
        </p:txBody>
      </p:sp>
      <p:sp>
        <p:nvSpPr>
          <p:cNvPr id="9" name="Bildplatzhalter 8"/>
          <p:cNvSpPr>
            <a:spLocks noGrp="1"/>
          </p:cNvSpPr>
          <p:nvPr>
            <p:ph type="pic" sz="quarter" idx="37" hasCustomPrompt="1"/>
          </p:nvPr>
        </p:nvSpPr>
        <p:spPr>
          <a:xfrm>
            <a:off x="339854" y="3011258"/>
            <a:ext cx="5285090" cy="2327275"/>
          </a:xfrm>
          <a:solidFill>
            <a:schemeClr val="bg2"/>
          </a:solidFill>
        </p:spPr>
        <p:txBody>
          <a:bodyPr vert="horz" lIns="0" tIns="0" rIns="0" bIns="0" rtlCol="0">
            <a:noAutofit/>
          </a:bodyPr>
          <a:lstStyle>
            <a:lvl1pPr>
              <a:defRPr lang="de-DE"/>
            </a:lvl1pPr>
          </a:lstStyle>
          <a:p>
            <a:pPr marL="0" lvl="0" indent="0">
              <a:buFontTx/>
              <a:buNone/>
            </a:pPr>
            <a:r>
              <a:rPr lang="de-DE"/>
              <a:t>Picture</a:t>
            </a:r>
          </a:p>
        </p:txBody>
      </p:sp>
      <p:sp>
        <p:nvSpPr>
          <p:cNvPr id="15" name="Bildplatzhalter 8"/>
          <p:cNvSpPr>
            <a:spLocks noGrp="1"/>
          </p:cNvSpPr>
          <p:nvPr>
            <p:ph type="pic" sz="quarter" idx="38" hasCustomPrompt="1"/>
          </p:nvPr>
        </p:nvSpPr>
        <p:spPr>
          <a:xfrm>
            <a:off x="6567056" y="3011258"/>
            <a:ext cx="5285090" cy="2327275"/>
          </a:xfrm>
          <a:solidFill>
            <a:schemeClr val="bg2"/>
          </a:solidFill>
        </p:spPr>
        <p:txBody>
          <a:bodyPr vert="horz" lIns="0" tIns="0" rIns="0" bIns="0" rtlCol="0">
            <a:noAutofit/>
          </a:bodyPr>
          <a:lstStyle>
            <a:lvl1pPr>
              <a:defRPr lang="de-DE"/>
            </a:lvl1pPr>
          </a:lstStyle>
          <a:p>
            <a:pPr marL="0" lvl="0" indent="0">
              <a:buFontTx/>
              <a:buNone/>
            </a:pPr>
            <a:r>
              <a:rPr lang="de-DE"/>
              <a:t>Picture</a:t>
            </a:r>
          </a:p>
        </p:txBody>
      </p:sp>
    </p:spTree>
    <p:extLst>
      <p:ext uri="{BB962C8B-B14F-4D97-AF65-F5344CB8AC3E}">
        <p14:creationId xmlns:p14="http://schemas.microsoft.com/office/powerpoint/2010/main" val="18753582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Slide With Three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169FF93C-FC33-4172-9C19-A73488365ED1}"/>
              </a:ext>
            </a:extLst>
          </p:cNvPr>
          <p:cNvGraphicFramePr>
            <a:graphicFrameLocks noChangeAspect="1"/>
          </p:cNvGraphicFramePr>
          <p:nvPr userDrawn="1">
            <p:custDataLst>
              <p:tags r:id="rId1"/>
            </p:custDataLst>
            <p:extLst>
              <p:ext uri="{D42A27DB-BD31-4B8C-83A1-F6EECF244321}">
                <p14:modId xmlns:p14="http://schemas.microsoft.com/office/powerpoint/2010/main" val="178118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4" name="Object 3" hidden="1">
                        <a:extLst>
                          <a:ext uri="{FF2B5EF4-FFF2-40B4-BE49-F238E27FC236}">
                            <a16:creationId xmlns:a16="http://schemas.microsoft.com/office/drawing/2014/main" id="{169FF93C-FC33-4172-9C19-A73488365E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p:cNvSpPr>
            <a:spLocks noGrp="1"/>
          </p:cNvSpPr>
          <p:nvPr>
            <p:ph type="title"/>
          </p:nvPr>
        </p:nvSpPr>
        <p:spPr>
          <a:xfrm>
            <a:off x="339852" y="527632"/>
            <a:ext cx="11512296" cy="492443"/>
          </a:xfrm>
        </p:spPr>
        <p:txBody>
          <a:bodyPr vert="horz" lIns="0" tIns="0" rIns="0" bIns="0" rtlCol="0" anchor="ctr" anchorCtr="0">
            <a:spAutoFit/>
          </a:bodyPr>
          <a:lstStyle>
            <a:lvl1pPr>
              <a:defRPr lang="de-DE" dirty="0">
                <a:ea typeface="Cambria" panose="02040503050406030204" pitchFamily="18" charset="0"/>
              </a:defRPr>
            </a:lvl1pPr>
          </a:lstStyle>
          <a:p>
            <a:pPr lvl="0"/>
            <a:r>
              <a:rPr lang="en-US"/>
              <a:t>Click to edit Master title style</a:t>
            </a:r>
            <a:endParaRPr lang="de-DE"/>
          </a:p>
        </p:txBody>
      </p:sp>
      <p:sp>
        <p:nvSpPr>
          <p:cNvPr id="5" name="Textplatzhalter 4"/>
          <p:cNvSpPr>
            <a:spLocks noGrp="1"/>
          </p:cNvSpPr>
          <p:nvPr>
            <p:ph type="body" sz="quarter" idx="23" hasCustomPrompt="1"/>
          </p:nvPr>
        </p:nvSpPr>
        <p:spPr>
          <a:xfrm>
            <a:off x="339852" y="1461558"/>
            <a:ext cx="3554696" cy="1041883"/>
          </a:xfrm>
          <a:prstGeom prst="rect">
            <a:avLst/>
          </a:prstGeom>
        </p:spPr>
        <p:txBody>
          <a:bodyPr vert="horz" wrap="square" lIns="0" tIns="0" rIns="0" bIns="0">
            <a:noAutofit/>
          </a:bodyPr>
          <a:lstStyle>
            <a:lvl1pPr marL="0" marR="0" indent="0" algn="l" defTabSz="457189" rtl="0" eaLnBrk="1" fontAlgn="auto" latinLnBrk="0" hangingPunct="1">
              <a:lnSpc>
                <a:spcPct val="100000"/>
              </a:lnSpc>
              <a:spcBef>
                <a:spcPts val="0"/>
              </a:spcBef>
              <a:spcAft>
                <a:spcPts val="0"/>
              </a:spcAft>
              <a:buClr>
                <a:schemeClr val="tx1"/>
              </a:buClr>
              <a:buSzTx/>
              <a:buFont typeface="Arial"/>
              <a:buNone/>
              <a:tabLst/>
              <a:defRPr sz="1800" b="0">
                <a:solidFill>
                  <a:schemeClr val="tx1"/>
                </a:solidFill>
                <a:latin typeface="+mj-lt"/>
              </a:defRPr>
            </a:lvl1pPr>
          </a:lstStyle>
          <a:p>
            <a:pPr marL="0" marR="0" lvl="0" indent="0" algn="l" defTabSz="457189" rtl="0" eaLnBrk="1" fontAlgn="auto" latinLnBrk="0" hangingPunct="1">
              <a:lnSpc>
                <a:spcPct val="100000"/>
              </a:lnSpc>
              <a:spcBef>
                <a:spcPct val="20000"/>
              </a:spcBef>
              <a:spcAft>
                <a:spcPts val="0"/>
              </a:spcAft>
              <a:buClrTx/>
              <a:buSzTx/>
              <a:buFont typeface="Arial"/>
              <a:buNone/>
              <a:tabLst/>
              <a:defRPr/>
            </a:pPr>
            <a:r>
              <a:rPr lang="de-DE"/>
              <a:t>Insert headline</a:t>
            </a:r>
          </a:p>
        </p:txBody>
      </p:sp>
      <p:sp>
        <p:nvSpPr>
          <p:cNvPr id="12" name="Textplatzhalter 4"/>
          <p:cNvSpPr>
            <a:spLocks noGrp="1"/>
          </p:cNvSpPr>
          <p:nvPr>
            <p:ph type="body" sz="quarter" idx="24" hasCustomPrompt="1"/>
          </p:nvPr>
        </p:nvSpPr>
        <p:spPr>
          <a:xfrm>
            <a:off x="4322196" y="1461558"/>
            <a:ext cx="3554696" cy="1041883"/>
          </a:xfrm>
          <a:prstGeom prst="rect">
            <a:avLst/>
          </a:prstGeom>
        </p:spPr>
        <p:txBody>
          <a:bodyPr vert="horz" wrap="square" lIns="0" tIns="0" rIns="0" bIns="0">
            <a:noAutofit/>
          </a:bodyPr>
          <a:lstStyle>
            <a:lvl1pPr marL="0" marR="0" indent="0" algn="l" defTabSz="457189" rtl="0" eaLnBrk="1" fontAlgn="auto" latinLnBrk="0" hangingPunct="1">
              <a:lnSpc>
                <a:spcPct val="100000"/>
              </a:lnSpc>
              <a:spcBef>
                <a:spcPts val="0"/>
              </a:spcBef>
              <a:spcAft>
                <a:spcPts val="0"/>
              </a:spcAft>
              <a:buClr>
                <a:schemeClr val="tx1"/>
              </a:buClr>
              <a:buSzTx/>
              <a:buFont typeface="Arial"/>
              <a:buNone/>
              <a:tabLst/>
              <a:defRPr sz="1800" b="0">
                <a:solidFill>
                  <a:schemeClr val="tx1"/>
                </a:solidFill>
                <a:latin typeface="+mj-lt"/>
              </a:defRPr>
            </a:lvl1pPr>
          </a:lstStyle>
          <a:p>
            <a:pPr marL="0" marR="0" lvl="0" indent="0" algn="l" defTabSz="457189" rtl="0" eaLnBrk="1" fontAlgn="auto" latinLnBrk="0" hangingPunct="1">
              <a:lnSpc>
                <a:spcPct val="100000"/>
              </a:lnSpc>
              <a:spcBef>
                <a:spcPct val="20000"/>
              </a:spcBef>
              <a:spcAft>
                <a:spcPts val="0"/>
              </a:spcAft>
              <a:buClrTx/>
              <a:buSzTx/>
              <a:buFont typeface="Arial"/>
              <a:buNone/>
              <a:tabLst/>
              <a:defRPr/>
            </a:pPr>
            <a:r>
              <a:rPr lang="de-DE"/>
              <a:t>Insert headline</a:t>
            </a:r>
          </a:p>
        </p:txBody>
      </p:sp>
      <p:sp>
        <p:nvSpPr>
          <p:cNvPr id="16" name="Textplatzhalter 4"/>
          <p:cNvSpPr>
            <a:spLocks noGrp="1"/>
          </p:cNvSpPr>
          <p:nvPr>
            <p:ph type="body" sz="quarter" idx="26" hasCustomPrompt="1"/>
          </p:nvPr>
        </p:nvSpPr>
        <p:spPr>
          <a:xfrm>
            <a:off x="8297452" y="1461558"/>
            <a:ext cx="3554696" cy="1041883"/>
          </a:xfrm>
          <a:prstGeom prst="rect">
            <a:avLst/>
          </a:prstGeom>
        </p:spPr>
        <p:txBody>
          <a:bodyPr vert="horz" wrap="square" lIns="0" tIns="0" rIns="0" bIns="0">
            <a:noAutofit/>
          </a:bodyPr>
          <a:lstStyle>
            <a:lvl1pPr marL="0" marR="0" indent="0" algn="l" defTabSz="457189" rtl="0" eaLnBrk="1" fontAlgn="auto" latinLnBrk="0" hangingPunct="1">
              <a:lnSpc>
                <a:spcPct val="100000"/>
              </a:lnSpc>
              <a:spcBef>
                <a:spcPts val="0"/>
              </a:spcBef>
              <a:spcAft>
                <a:spcPts val="0"/>
              </a:spcAft>
              <a:buClr>
                <a:schemeClr val="tx1"/>
              </a:buClr>
              <a:buSzTx/>
              <a:buFont typeface="Arial"/>
              <a:buNone/>
              <a:tabLst/>
              <a:defRPr sz="1800" b="0">
                <a:solidFill>
                  <a:schemeClr val="tx1"/>
                </a:solidFill>
                <a:latin typeface="+mj-lt"/>
              </a:defRPr>
            </a:lvl1pPr>
          </a:lstStyle>
          <a:p>
            <a:pPr marL="0" marR="0" lvl="0" indent="0" algn="l" defTabSz="457189" rtl="0" eaLnBrk="1" fontAlgn="auto" latinLnBrk="0" hangingPunct="1">
              <a:lnSpc>
                <a:spcPct val="100000"/>
              </a:lnSpc>
              <a:spcBef>
                <a:spcPct val="20000"/>
              </a:spcBef>
              <a:spcAft>
                <a:spcPts val="0"/>
              </a:spcAft>
              <a:buClrTx/>
              <a:buSzTx/>
              <a:buFont typeface="Arial"/>
              <a:buNone/>
              <a:tabLst/>
              <a:defRPr/>
            </a:pPr>
            <a:r>
              <a:rPr lang="de-DE"/>
              <a:t>Insert headline</a:t>
            </a:r>
          </a:p>
        </p:txBody>
      </p:sp>
      <p:sp>
        <p:nvSpPr>
          <p:cNvPr id="11" name="Bildplatzhalter 8"/>
          <p:cNvSpPr>
            <a:spLocks noGrp="1"/>
          </p:cNvSpPr>
          <p:nvPr>
            <p:ph type="pic" sz="quarter" idx="37" hasCustomPrompt="1"/>
          </p:nvPr>
        </p:nvSpPr>
        <p:spPr>
          <a:xfrm>
            <a:off x="339852" y="2503441"/>
            <a:ext cx="3554696" cy="3390716"/>
          </a:xfrm>
          <a:solidFill>
            <a:schemeClr val="bg2"/>
          </a:solidFill>
        </p:spPr>
        <p:txBody>
          <a:bodyPr>
            <a:noAutofit/>
          </a:bodyPr>
          <a:lstStyle>
            <a:lvl1pPr marL="0" indent="0">
              <a:buFontTx/>
              <a:buNone/>
              <a:defRPr/>
            </a:lvl1pPr>
          </a:lstStyle>
          <a:p>
            <a:r>
              <a:rPr lang="de-DE"/>
              <a:t>Picture</a:t>
            </a:r>
          </a:p>
        </p:txBody>
      </p:sp>
      <p:sp>
        <p:nvSpPr>
          <p:cNvPr id="14" name="Bildplatzhalter 8"/>
          <p:cNvSpPr>
            <a:spLocks noGrp="1"/>
          </p:cNvSpPr>
          <p:nvPr>
            <p:ph type="pic" sz="quarter" idx="38" hasCustomPrompt="1"/>
          </p:nvPr>
        </p:nvSpPr>
        <p:spPr>
          <a:xfrm>
            <a:off x="4322195" y="2503441"/>
            <a:ext cx="3554696" cy="3390716"/>
          </a:xfrm>
          <a:solidFill>
            <a:schemeClr val="bg2"/>
          </a:solidFill>
        </p:spPr>
        <p:txBody>
          <a:bodyPr>
            <a:noAutofit/>
          </a:bodyPr>
          <a:lstStyle>
            <a:lvl1pPr marL="0" indent="0">
              <a:buFontTx/>
              <a:buNone/>
              <a:defRPr/>
            </a:lvl1pPr>
          </a:lstStyle>
          <a:p>
            <a:r>
              <a:rPr lang="de-DE"/>
              <a:t>Picture</a:t>
            </a:r>
          </a:p>
        </p:txBody>
      </p:sp>
      <p:sp>
        <p:nvSpPr>
          <p:cNvPr id="15" name="Bildplatzhalter 8"/>
          <p:cNvSpPr>
            <a:spLocks noGrp="1"/>
          </p:cNvSpPr>
          <p:nvPr>
            <p:ph type="pic" sz="quarter" idx="39" hasCustomPrompt="1"/>
          </p:nvPr>
        </p:nvSpPr>
        <p:spPr>
          <a:xfrm>
            <a:off x="8297451" y="2503441"/>
            <a:ext cx="3554696" cy="3390716"/>
          </a:xfrm>
          <a:solidFill>
            <a:schemeClr val="bg2"/>
          </a:solidFill>
        </p:spPr>
        <p:txBody>
          <a:bodyPr>
            <a:noAutofit/>
          </a:bodyPr>
          <a:lstStyle>
            <a:lvl1pPr marL="0" indent="0">
              <a:buFontTx/>
              <a:buNone/>
              <a:defRPr/>
            </a:lvl1pPr>
          </a:lstStyle>
          <a:p>
            <a:r>
              <a:rPr lang="de-DE"/>
              <a:t>Picture</a:t>
            </a:r>
          </a:p>
        </p:txBody>
      </p:sp>
    </p:spTree>
    <p:extLst>
      <p:ext uri="{BB962C8B-B14F-4D97-AF65-F5344CB8AC3E}">
        <p14:creationId xmlns:p14="http://schemas.microsoft.com/office/powerpoint/2010/main" val="3013029663"/>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Slide With Four Columns">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152F81B2-4F7C-4C2E-AC09-A97C3A5E35D4}"/>
              </a:ext>
            </a:extLst>
          </p:cNvPr>
          <p:cNvGraphicFramePr>
            <a:graphicFrameLocks noChangeAspect="1"/>
          </p:cNvGraphicFramePr>
          <p:nvPr userDrawn="1">
            <p:custDataLst>
              <p:tags r:id="rId1"/>
            </p:custDataLst>
            <p:extLst>
              <p:ext uri="{D42A27DB-BD31-4B8C-83A1-F6EECF244321}">
                <p14:modId xmlns:p14="http://schemas.microsoft.com/office/powerpoint/2010/main" val="40713730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4" name="Object 3" hidden="1">
                        <a:extLst>
                          <a:ext uri="{FF2B5EF4-FFF2-40B4-BE49-F238E27FC236}">
                            <a16:creationId xmlns:a16="http://schemas.microsoft.com/office/drawing/2014/main" id="{152F81B2-4F7C-4C2E-AC09-A97C3A5E35D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p:cNvSpPr>
            <a:spLocks noGrp="1"/>
          </p:cNvSpPr>
          <p:nvPr>
            <p:ph type="title"/>
          </p:nvPr>
        </p:nvSpPr>
        <p:spPr>
          <a:xfrm>
            <a:off x="339852" y="527632"/>
            <a:ext cx="11512296" cy="492443"/>
          </a:xfrm>
        </p:spPr>
        <p:txBody>
          <a:bodyPr vert="horz" lIns="0" tIns="0" rIns="0" bIns="0" rtlCol="0" anchor="ctr" anchorCtr="0">
            <a:spAutoFit/>
          </a:bodyPr>
          <a:lstStyle>
            <a:lvl1pPr>
              <a:defRPr lang="de-DE" dirty="0">
                <a:ea typeface="Cambria" panose="02040503050406030204" pitchFamily="18" charset="0"/>
              </a:defRPr>
            </a:lvl1pPr>
          </a:lstStyle>
          <a:p>
            <a:pPr lvl="0"/>
            <a:r>
              <a:rPr lang="en-US"/>
              <a:t>Click to edit Master title style</a:t>
            </a:r>
            <a:endParaRPr lang="de-DE"/>
          </a:p>
        </p:txBody>
      </p:sp>
      <p:sp>
        <p:nvSpPr>
          <p:cNvPr id="5" name="Textplatzhalter 4"/>
          <p:cNvSpPr>
            <a:spLocks noGrp="1"/>
          </p:cNvSpPr>
          <p:nvPr>
            <p:ph type="body" sz="quarter" idx="23" hasCustomPrompt="1"/>
          </p:nvPr>
        </p:nvSpPr>
        <p:spPr>
          <a:xfrm>
            <a:off x="339852" y="1461558"/>
            <a:ext cx="2729522" cy="1041883"/>
          </a:xfrm>
          <a:prstGeom prst="rect">
            <a:avLst/>
          </a:prstGeom>
        </p:spPr>
        <p:txBody>
          <a:bodyPr vert="horz" wrap="square" lIns="0" tIns="0" rIns="0" bIns="0">
            <a:noAutofit/>
          </a:bodyPr>
          <a:lstStyle>
            <a:lvl1pPr marL="0" marR="0" indent="0" algn="l" defTabSz="457189" rtl="0" eaLnBrk="1" fontAlgn="auto" latinLnBrk="0" hangingPunct="1">
              <a:lnSpc>
                <a:spcPct val="100000"/>
              </a:lnSpc>
              <a:spcBef>
                <a:spcPts val="0"/>
              </a:spcBef>
              <a:spcAft>
                <a:spcPts val="0"/>
              </a:spcAft>
              <a:buClr>
                <a:schemeClr val="tx1"/>
              </a:buClr>
              <a:buSzTx/>
              <a:buFont typeface="Arial"/>
              <a:buNone/>
              <a:tabLst/>
              <a:defRPr sz="1800">
                <a:solidFill>
                  <a:schemeClr val="tx1"/>
                </a:solidFill>
                <a:latin typeface="+mj-lt"/>
              </a:defRPr>
            </a:lvl1pPr>
          </a:lstStyle>
          <a:p>
            <a:pPr marL="0" marR="0" lvl="0" indent="0" algn="l" defTabSz="457189" rtl="0" eaLnBrk="1" fontAlgn="auto" latinLnBrk="0" hangingPunct="1">
              <a:lnSpc>
                <a:spcPct val="100000"/>
              </a:lnSpc>
              <a:spcBef>
                <a:spcPct val="20000"/>
              </a:spcBef>
              <a:spcAft>
                <a:spcPts val="0"/>
              </a:spcAft>
              <a:buClrTx/>
              <a:buSzTx/>
              <a:buFont typeface="Arial"/>
              <a:buNone/>
              <a:tabLst/>
              <a:defRPr/>
            </a:pPr>
            <a:r>
              <a:rPr lang="de-DE"/>
              <a:t>Insert headline</a:t>
            </a:r>
          </a:p>
        </p:txBody>
      </p:sp>
      <p:sp>
        <p:nvSpPr>
          <p:cNvPr id="12" name="Textplatzhalter 4"/>
          <p:cNvSpPr>
            <a:spLocks noGrp="1"/>
          </p:cNvSpPr>
          <p:nvPr>
            <p:ph type="body" sz="quarter" idx="24" hasCustomPrompt="1"/>
          </p:nvPr>
        </p:nvSpPr>
        <p:spPr>
          <a:xfrm>
            <a:off x="3267443" y="1461558"/>
            <a:ext cx="2729522" cy="1041883"/>
          </a:xfrm>
          <a:prstGeom prst="rect">
            <a:avLst/>
          </a:prstGeom>
        </p:spPr>
        <p:txBody>
          <a:bodyPr vert="horz" wrap="square" lIns="0" tIns="0" rIns="0" bIns="0">
            <a:noAutofit/>
          </a:bodyPr>
          <a:lstStyle>
            <a:lvl1pPr marL="0" marR="0" indent="0" algn="l" defTabSz="457189" rtl="0" eaLnBrk="1" fontAlgn="auto" latinLnBrk="0" hangingPunct="1">
              <a:lnSpc>
                <a:spcPct val="100000"/>
              </a:lnSpc>
              <a:spcBef>
                <a:spcPts val="0"/>
              </a:spcBef>
              <a:spcAft>
                <a:spcPts val="0"/>
              </a:spcAft>
              <a:buClr>
                <a:schemeClr val="tx1"/>
              </a:buClr>
              <a:buSzTx/>
              <a:buFont typeface="Arial"/>
              <a:buNone/>
              <a:tabLst/>
              <a:defRPr sz="1800">
                <a:solidFill>
                  <a:schemeClr val="tx1"/>
                </a:solidFill>
                <a:latin typeface="+mj-lt"/>
              </a:defRPr>
            </a:lvl1pPr>
          </a:lstStyle>
          <a:p>
            <a:pPr marL="0" marR="0" lvl="0" indent="0" algn="l" defTabSz="457189" rtl="0" eaLnBrk="1" fontAlgn="auto" latinLnBrk="0" hangingPunct="1">
              <a:lnSpc>
                <a:spcPct val="100000"/>
              </a:lnSpc>
              <a:spcBef>
                <a:spcPct val="20000"/>
              </a:spcBef>
              <a:spcAft>
                <a:spcPts val="0"/>
              </a:spcAft>
              <a:buClrTx/>
              <a:buSzTx/>
              <a:buFont typeface="Arial"/>
              <a:buNone/>
              <a:tabLst/>
              <a:defRPr/>
            </a:pPr>
            <a:r>
              <a:rPr lang="de-DE"/>
              <a:t>Insert headline</a:t>
            </a:r>
          </a:p>
        </p:txBody>
      </p:sp>
      <p:sp>
        <p:nvSpPr>
          <p:cNvPr id="16" name="Textplatzhalter 4"/>
          <p:cNvSpPr>
            <a:spLocks noGrp="1"/>
          </p:cNvSpPr>
          <p:nvPr>
            <p:ph type="body" sz="quarter" idx="26" hasCustomPrompt="1"/>
          </p:nvPr>
        </p:nvSpPr>
        <p:spPr>
          <a:xfrm>
            <a:off x="9122626" y="1461558"/>
            <a:ext cx="2729522" cy="1041883"/>
          </a:xfrm>
          <a:prstGeom prst="rect">
            <a:avLst/>
          </a:prstGeom>
        </p:spPr>
        <p:txBody>
          <a:bodyPr vert="horz" wrap="square" lIns="0" tIns="0" rIns="0" bIns="0">
            <a:noAutofit/>
          </a:bodyPr>
          <a:lstStyle>
            <a:lvl1pPr marL="0" marR="0" indent="0" algn="l" defTabSz="457189" rtl="0" eaLnBrk="1" fontAlgn="auto" latinLnBrk="0" hangingPunct="1">
              <a:lnSpc>
                <a:spcPct val="100000"/>
              </a:lnSpc>
              <a:spcBef>
                <a:spcPts val="0"/>
              </a:spcBef>
              <a:spcAft>
                <a:spcPts val="0"/>
              </a:spcAft>
              <a:buClr>
                <a:schemeClr val="tx1"/>
              </a:buClr>
              <a:buSzTx/>
              <a:buFont typeface="Arial"/>
              <a:buNone/>
              <a:tabLst/>
              <a:defRPr sz="1800">
                <a:solidFill>
                  <a:schemeClr val="tx1"/>
                </a:solidFill>
                <a:latin typeface="+mj-lt"/>
              </a:defRPr>
            </a:lvl1pPr>
          </a:lstStyle>
          <a:p>
            <a:pPr marL="0" marR="0" lvl="0" indent="0" algn="l" defTabSz="457189" rtl="0" eaLnBrk="1" fontAlgn="auto" latinLnBrk="0" hangingPunct="1">
              <a:lnSpc>
                <a:spcPct val="100000"/>
              </a:lnSpc>
              <a:spcBef>
                <a:spcPct val="20000"/>
              </a:spcBef>
              <a:spcAft>
                <a:spcPts val="0"/>
              </a:spcAft>
              <a:buClrTx/>
              <a:buSzTx/>
              <a:buFont typeface="Arial"/>
              <a:buNone/>
              <a:tabLst/>
              <a:defRPr/>
            </a:pPr>
            <a:r>
              <a:rPr lang="de-DE"/>
              <a:t>Insert headline</a:t>
            </a:r>
          </a:p>
        </p:txBody>
      </p:sp>
      <p:sp>
        <p:nvSpPr>
          <p:cNvPr id="11" name="Bildplatzhalter 8"/>
          <p:cNvSpPr>
            <a:spLocks noGrp="1"/>
          </p:cNvSpPr>
          <p:nvPr>
            <p:ph type="pic" sz="quarter" idx="37" hasCustomPrompt="1"/>
          </p:nvPr>
        </p:nvSpPr>
        <p:spPr>
          <a:xfrm>
            <a:off x="339852" y="2503441"/>
            <a:ext cx="2729522" cy="3390716"/>
          </a:xfrm>
          <a:solidFill>
            <a:schemeClr val="bg2"/>
          </a:solidFill>
        </p:spPr>
        <p:txBody>
          <a:bodyPr/>
          <a:lstStyle>
            <a:lvl1pPr>
              <a:defRPr/>
            </a:lvl1pPr>
          </a:lstStyle>
          <a:p>
            <a:r>
              <a:rPr lang="de-DE"/>
              <a:t>Picture</a:t>
            </a:r>
          </a:p>
        </p:txBody>
      </p:sp>
      <p:sp>
        <p:nvSpPr>
          <p:cNvPr id="14" name="Bildplatzhalter 8"/>
          <p:cNvSpPr>
            <a:spLocks noGrp="1"/>
          </p:cNvSpPr>
          <p:nvPr>
            <p:ph type="pic" sz="quarter" idx="38" hasCustomPrompt="1"/>
          </p:nvPr>
        </p:nvSpPr>
        <p:spPr>
          <a:xfrm>
            <a:off x="3267443" y="2503441"/>
            <a:ext cx="2729522" cy="3390716"/>
          </a:xfrm>
          <a:solidFill>
            <a:schemeClr val="bg2"/>
          </a:solidFill>
        </p:spPr>
        <p:txBody>
          <a:bodyPr/>
          <a:lstStyle>
            <a:lvl1pPr>
              <a:defRPr/>
            </a:lvl1pPr>
          </a:lstStyle>
          <a:p>
            <a:r>
              <a:rPr lang="de-DE"/>
              <a:t>Picture</a:t>
            </a:r>
          </a:p>
        </p:txBody>
      </p:sp>
      <p:sp>
        <p:nvSpPr>
          <p:cNvPr id="15" name="Bildplatzhalter 8"/>
          <p:cNvSpPr>
            <a:spLocks noGrp="1"/>
          </p:cNvSpPr>
          <p:nvPr>
            <p:ph type="pic" sz="quarter" idx="39" hasCustomPrompt="1"/>
          </p:nvPr>
        </p:nvSpPr>
        <p:spPr>
          <a:xfrm>
            <a:off x="9122626" y="2503441"/>
            <a:ext cx="2729522" cy="3390716"/>
          </a:xfrm>
          <a:solidFill>
            <a:schemeClr val="bg2"/>
          </a:solidFill>
        </p:spPr>
        <p:txBody>
          <a:bodyPr/>
          <a:lstStyle>
            <a:lvl1pPr>
              <a:defRPr/>
            </a:lvl1pPr>
          </a:lstStyle>
          <a:p>
            <a:r>
              <a:rPr lang="de-DE"/>
              <a:t>Picture</a:t>
            </a:r>
          </a:p>
        </p:txBody>
      </p:sp>
      <p:sp>
        <p:nvSpPr>
          <p:cNvPr id="9" name="Textplatzhalter 4"/>
          <p:cNvSpPr>
            <a:spLocks noGrp="1"/>
          </p:cNvSpPr>
          <p:nvPr>
            <p:ph type="body" sz="quarter" idx="40" hasCustomPrompt="1"/>
          </p:nvPr>
        </p:nvSpPr>
        <p:spPr>
          <a:xfrm>
            <a:off x="6195034" y="1461558"/>
            <a:ext cx="2729522" cy="1041883"/>
          </a:xfrm>
          <a:prstGeom prst="rect">
            <a:avLst/>
          </a:prstGeom>
        </p:spPr>
        <p:txBody>
          <a:bodyPr vert="horz" wrap="square" lIns="0" tIns="0" rIns="0" bIns="0">
            <a:noAutofit/>
          </a:bodyPr>
          <a:lstStyle>
            <a:lvl1pPr marL="0" marR="0" indent="0" algn="l" defTabSz="457189" rtl="0" eaLnBrk="1" fontAlgn="auto" latinLnBrk="0" hangingPunct="1">
              <a:lnSpc>
                <a:spcPct val="100000"/>
              </a:lnSpc>
              <a:spcBef>
                <a:spcPts val="0"/>
              </a:spcBef>
              <a:spcAft>
                <a:spcPts val="0"/>
              </a:spcAft>
              <a:buClr>
                <a:schemeClr val="tx1"/>
              </a:buClr>
              <a:buSzTx/>
              <a:buFont typeface="Arial"/>
              <a:buNone/>
              <a:tabLst/>
              <a:defRPr sz="1800">
                <a:solidFill>
                  <a:schemeClr val="tx1"/>
                </a:solidFill>
                <a:latin typeface="+mj-lt"/>
              </a:defRPr>
            </a:lvl1pPr>
          </a:lstStyle>
          <a:p>
            <a:pPr marL="0" marR="0" lvl="0" indent="0" algn="l" defTabSz="457189" rtl="0" eaLnBrk="1" fontAlgn="auto" latinLnBrk="0" hangingPunct="1">
              <a:lnSpc>
                <a:spcPct val="100000"/>
              </a:lnSpc>
              <a:spcBef>
                <a:spcPct val="20000"/>
              </a:spcBef>
              <a:spcAft>
                <a:spcPts val="0"/>
              </a:spcAft>
              <a:buClrTx/>
              <a:buSzTx/>
              <a:buFont typeface="Arial"/>
              <a:buNone/>
              <a:tabLst/>
              <a:defRPr/>
            </a:pPr>
            <a:r>
              <a:rPr lang="de-DE"/>
              <a:t>Insert headline</a:t>
            </a:r>
          </a:p>
        </p:txBody>
      </p:sp>
      <p:sp>
        <p:nvSpPr>
          <p:cNvPr id="10" name="Bildplatzhalter 8"/>
          <p:cNvSpPr>
            <a:spLocks noGrp="1"/>
          </p:cNvSpPr>
          <p:nvPr>
            <p:ph type="pic" sz="quarter" idx="41" hasCustomPrompt="1"/>
          </p:nvPr>
        </p:nvSpPr>
        <p:spPr>
          <a:xfrm>
            <a:off x="6195034" y="2503441"/>
            <a:ext cx="2729522" cy="3390716"/>
          </a:xfrm>
          <a:solidFill>
            <a:schemeClr val="bg2"/>
          </a:solidFill>
        </p:spPr>
        <p:txBody>
          <a:bodyPr/>
          <a:lstStyle>
            <a:lvl1pPr>
              <a:defRPr/>
            </a:lvl1pPr>
          </a:lstStyle>
          <a:p>
            <a:r>
              <a:rPr lang="de-DE"/>
              <a:t>Picture</a:t>
            </a:r>
          </a:p>
        </p:txBody>
      </p:sp>
    </p:spTree>
    <p:extLst>
      <p:ext uri="{BB962C8B-B14F-4D97-AF65-F5344CB8AC3E}">
        <p14:creationId xmlns:p14="http://schemas.microsoft.com/office/powerpoint/2010/main" val="2730390079"/>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Slide With 3 Columns and Underline">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1"/>
            </p:custDataLst>
            <p:extLst>
              <p:ext uri="{D42A27DB-BD31-4B8C-83A1-F6EECF244321}">
                <p14:modId xmlns:p14="http://schemas.microsoft.com/office/powerpoint/2010/main" val="503538886"/>
              </p:ext>
            </p:extLst>
          </p:nvPr>
        </p:nvGraphicFramePr>
        <p:xfrm>
          <a:off x="2122" y="1589"/>
          <a:ext cx="2116"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kt 1" hidden="1"/>
                      <p:cNvPicPr/>
                      <p:nvPr/>
                    </p:nvPicPr>
                    <p:blipFill>
                      <a:blip r:embed="rId4"/>
                      <a:stretch>
                        <a:fillRect/>
                      </a:stretch>
                    </p:blipFill>
                    <p:spPr>
                      <a:xfrm>
                        <a:off x="2122" y="1589"/>
                        <a:ext cx="2116" cy="1587"/>
                      </a:xfrm>
                      <a:prstGeom prst="rect">
                        <a:avLst/>
                      </a:prstGeom>
                    </p:spPr>
                  </p:pic>
                </p:oleObj>
              </mc:Fallback>
            </mc:AlternateContent>
          </a:graphicData>
        </a:graphic>
      </p:graphicFrame>
      <p:sp>
        <p:nvSpPr>
          <p:cNvPr id="3" name="Titel 2"/>
          <p:cNvSpPr>
            <a:spLocks noGrp="1"/>
          </p:cNvSpPr>
          <p:nvPr>
            <p:ph type="title"/>
          </p:nvPr>
        </p:nvSpPr>
        <p:spPr>
          <a:xfrm>
            <a:off x="339852" y="527632"/>
            <a:ext cx="11512296" cy="492443"/>
          </a:xfrm>
        </p:spPr>
        <p:txBody>
          <a:bodyPr vert="horz" lIns="0" tIns="0" rIns="0" bIns="0" rtlCol="0" anchor="ctr" anchorCtr="0">
            <a:spAutoFit/>
          </a:bodyPr>
          <a:lstStyle>
            <a:lvl1pPr>
              <a:defRPr lang="de-DE" dirty="0">
                <a:ea typeface="Cambria" panose="02040503050406030204" pitchFamily="18" charset="0"/>
              </a:defRPr>
            </a:lvl1pPr>
          </a:lstStyle>
          <a:p>
            <a:pPr lvl="0"/>
            <a:r>
              <a:rPr lang="en-US"/>
              <a:t>Click to edit Master title style</a:t>
            </a:r>
            <a:endParaRPr lang="de-DE"/>
          </a:p>
        </p:txBody>
      </p:sp>
      <p:sp>
        <p:nvSpPr>
          <p:cNvPr id="22" name="Textplatzhalter 7"/>
          <p:cNvSpPr>
            <a:spLocks noGrp="1"/>
          </p:cNvSpPr>
          <p:nvPr>
            <p:ph type="body" sz="quarter" idx="25" hasCustomPrompt="1"/>
          </p:nvPr>
        </p:nvSpPr>
        <p:spPr>
          <a:xfrm>
            <a:off x="339852" y="5492520"/>
            <a:ext cx="3554696" cy="401090"/>
          </a:xfrm>
          <a:prstGeom prst="rect">
            <a:avLst/>
          </a:prstGeom>
        </p:spPr>
        <p:txBody>
          <a:bodyPr vert="horz" lIns="0" tIns="0" rIns="0" bIns="0"/>
          <a:lstStyle>
            <a:lvl1pPr marL="0" indent="0">
              <a:lnSpc>
                <a:spcPct val="100000"/>
              </a:lnSpc>
              <a:spcBef>
                <a:spcPts val="0"/>
              </a:spcBef>
              <a:buFontTx/>
              <a:buNone/>
              <a:defRPr sz="1000">
                <a:solidFill>
                  <a:schemeClr val="tx1"/>
                </a:solidFill>
                <a:latin typeface="+mj-lt"/>
              </a:defRPr>
            </a:lvl1pPr>
          </a:lstStyle>
          <a:p>
            <a:pPr lvl="0"/>
            <a:r>
              <a:rPr lang="de-DE"/>
              <a:t>Add </a:t>
            </a:r>
            <a:r>
              <a:rPr lang="de-DE" err="1"/>
              <a:t>caption</a:t>
            </a:r>
            <a:endParaRPr lang="de-DE"/>
          </a:p>
        </p:txBody>
      </p:sp>
      <p:sp>
        <p:nvSpPr>
          <p:cNvPr id="23" name="Textplatzhalter 7"/>
          <p:cNvSpPr>
            <a:spLocks noGrp="1"/>
          </p:cNvSpPr>
          <p:nvPr>
            <p:ph type="body" sz="quarter" idx="29" hasCustomPrompt="1"/>
          </p:nvPr>
        </p:nvSpPr>
        <p:spPr>
          <a:xfrm>
            <a:off x="4322195" y="5492520"/>
            <a:ext cx="3554696" cy="401090"/>
          </a:xfrm>
          <a:prstGeom prst="rect">
            <a:avLst/>
          </a:prstGeom>
        </p:spPr>
        <p:txBody>
          <a:bodyPr vert="horz" lIns="0" tIns="0" rIns="0" bIns="0"/>
          <a:lstStyle>
            <a:lvl1pPr marL="0" indent="0">
              <a:lnSpc>
                <a:spcPct val="100000"/>
              </a:lnSpc>
              <a:spcBef>
                <a:spcPts val="0"/>
              </a:spcBef>
              <a:buFontTx/>
              <a:buNone/>
              <a:defRPr sz="1000">
                <a:solidFill>
                  <a:schemeClr val="tx1"/>
                </a:solidFill>
                <a:latin typeface="+mj-lt"/>
              </a:defRPr>
            </a:lvl1pPr>
          </a:lstStyle>
          <a:p>
            <a:pPr lvl="0"/>
            <a:r>
              <a:rPr lang="de-DE"/>
              <a:t>Add </a:t>
            </a:r>
            <a:r>
              <a:rPr lang="de-DE" err="1"/>
              <a:t>caption</a:t>
            </a:r>
            <a:endParaRPr lang="de-DE"/>
          </a:p>
        </p:txBody>
      </p:sp>
      <p:sp>
        <p:nvSpPr>
          <p:cNvPr id="24" name="Textplatzhalter 7"/>
          <p:cNvSpPr>
            <a:spLocks noGrp="1"/>
          </p:cNvSpPr>
          <p:nvPr>
            <p:ph type="body" sz="quarter" idx="30" hasCustomPrompt="1"/>
          </p:nvPr>
        </p:nvSpPr>
        <p:spPr>
          <a:xfrm>
            <a:off x="8297452" y="5492520"/>
            <a:ext cx="3554696" cy="401090"/>
          </a:xfrm>
          <a:prstGeom prst="rect">
            <a:avLst/>
          </a:prstGeom>
        </p:spPr>
        <p:txBody>
          <a:bodyPr vert="horz" lIns="0" tIns="0" rIns="0" bIns="0"/>
          <a:lstStyle>
            <a:lvl1pPr marL="0" indent="0">
              <a:lnSpc>
                <a:spcPct val="100000"/>
              </a:lnSpc>
              <a:spcBef>
                <a:spcPts val="0"/>
              </a:spcBef>
              <a:buFontTx/>
              <a:buNone/>
              <a:defRPr sz="1000">
                <a:solidFill>
                  <a:schemeClr val="tx1"/>
                </a:solidFill>
                <a:latin typeface="+mj-lt"/>
              </a:defRPr>
            </a:lvl1pPr>
          </a:lstStyle>
          <a:p>
            <a:pPr lvl="0"/>
            <a:r>
              <a:rPr lang="de-DE"/>
              <a:t>Add </a:t>
            </a:r>
            <a:r>
              <a:rPr lang="de-DE" err="1"/>
              <a:t>caption</a:t>
            </a:r>
            <a:endParaRPr lang="de-DE"/>
          </a:p>
        </p:txBody>
      </p:sp>
      <p:sp>
        <p:nvSpPr>
          <p:cNvPr id="14" name="Textplatzhalter 4"/>
          <p:cNvSpPr>
            <a:spLocks noGrp="1"/>
          </p:cNvSpPr>
          <p:nvPr>
            <p:ph type="body" sz="quarter" idx="40" hasCustomPrompt="1"/>
          </p:nvPr>
        </p:nvSpPr>
        <p:spPr>
          <a:xfrm>
            <a:off x="339852" y="1461558"/>
            <a:ext cx="3554696" cy="2111405"/>
          </a:xfrm>
        </p:spPr>
        <p:txBody>
          <a:bodyPr/>
          <a:lstStyle>
            <a:lvl1pPr>
              <a:defRPr/>
            </a:lvl1pPr>
          </a:lstStyle>
          <a:p>
            <a:pPr lvl="0"/>
            <a:r>
              <a:rPr lang="de-DE"/>
              <a:t>Insert text</a:t>
            </a:r>
          </a:p>
        </p:txBody>
      </p:sp>
      <p:sp>
        <p:nvSpPr>
          <p:cNvPr id="15" name="Textplatzhalter 4"/>
          <p:cNvSpPr>
            <a:spLocks noGrp="1"/>
          </p:cNvSpPr>
          <p:nvPr>
            <p:ph type="body" sz="quarter" idx="41" hasCustomPrompt="1"/>
          </p:nvPr>
        </p:nvSpPr>
        <p:spPr>
          <a:xfrm>
            <a:off x="4322196" y="1461558"/>
            <a:ext cx="3554696" cy="2113786"/>
          </a:xfrm>
        </p:spPr>
        <p:txBody>
          <a:bodyPr/>
          <a:lstStyle>
            <a:lvl1pPr>
              <a:defRPr/>
            </a:lvl1pPr>
          </a:lstStyle>
          <a:p>
            <a:pPr lvl="0"/>
            <a:r>
              <a:rPr lang="de-DE"/>
              <a:t>Insert text</a:t>
            </a:r>
          </a:p>
        </p:txBody>
      </p:sp>
      <p:sp>
        <p:nvSpPr>
          <p:cNvPr id="16" name="Textplatzhalter 4"/>
          <p:cNvSpPr>
            <a:spLocks noGrp="1"/>
          </p:cNvSpPr>
          <p:nvPr>
            <p:ph type="body" sz="quarter" idx="42" hasCustomPrompt="1"/>
          </p:nvPr>
        </p:nvSpPr>
        <p:spPr>
          <a:xfrm>
            <a:off x="8297452" y="1461558"/>
            <a:ext cx="3554696" cy="2111405"/>
          </a:xfrm>
        </p:spPr>
        <p:txBody>
          <a:bodyPr/>
          <a:lstStyle>
            <a:lvl1pPr>
              <a:defRPr/>
            </a:lvl1pPr>
          </a:lstStyle>
          <a:p>
            <a:pPr lvl="0"/>
            <a:r>
              <a:rPr lang="de-DE"/>
              <a:t>Insert text</a:t>
            </a:r>
          </a:p>
        </p:txBody>
      </p:sp>
      <p:sp>
        <p:nvSpPr>
          <p:cNvPr id="17" name="Bildplatzhalter 8"/>
          <p:cNvSpPr>
            <a:spLocks noGrp="1"/>
          </p:cNvSpPr>
          <p:nvPr>
            <p:ph type="pic" sz="quarter" idx="43" hasCustomPrompt="1"/>
          </p:nvPr>
        </p:nvSpPr>
        <p:spPr>
          <a:xfrm>
            <a:off x="339852" y="3570057"/>
            <a:ext cx="3554696" cy="1916113"/>
          </a:xfrm>
          <a:solidFill>
            <a:schemeClr val="bg2"/>
          </a:solidFill>
        </p:spPr>
        <p:txBody>
          <a:bodyPr/>
          <a:lstStyle>
            <a:lvl1pPr>
              <a:defRPr/>
            </a:lvl1pPr>
          </a:lstStyle>
          <a:p>
            <a:r>
              <a:rPr lang="de-DE"/>
              <a:t>Picture</a:t>
            </a:r>
          </a:p>
        </p:txBody>
      </p:sp>
      <p:sp>
        <p:nvSpPr>
          <p:cNvPr id="18" name="Bildplatzhalter 8"/>
          <p:cNvSpPr>
            <a:spLocks noGrp="1"/>
          </p:cNvSpPr>
          <p:nvPr>
            <p:ph type="pic" sz="quarter" idx="44" hasCustomPrompt="1"/>
          </p:nvPr>
        </p:nvSpPr>
        <p:spPr>
          <a:xfrm>
            <a:off x="4322195" y="3570057"/>
            <a:ext cx="3554696" cy="1916113"/>
          </a:xfrm>
          <a:solidFill>
            <a:schemeClr val="bg2"/>
          </a:solidFill>
        </p:spPr>
        <p:txBody>
          <a:bodyPr/>
          <a:lstStyle>
            <a:lvl1pPr>
              <a:defRPr/>
            </a:lvl1pPr>
          </a:lstStyle>
          <a:p>
            <a:r>
              <a:rPr lang="de-DE"/>
              <a:t>Picture</a:t>
            </a:r>
          </a:p>
        </p:txBody>
      </p:sp>
      <p:sp>
        <p:nvSpPr>
          <p:cNvPr id="19" name="Bildplatzhalter 8"/>
          <p:cNvSpPr>
            <a:spLocks noGrp="1"/>
          </p:cNvSpPr>
          <p:nvPr>
            <p:ph type="pic" sz="quarter" idx="38" hasCustomPrompt="1"/>
          </p:nvPr>
        </p:nvSpPr>
        <p:spPr>
          <a:xfrm>
            <a:off x="8297452" y="3570057"/>
            <a:ext cx="3554696" cy="1916113"/>
          </a:xfrm>
          <a:solidFill>
            <a:schemeClr val="bg2"/>
          </a:solidFill>
        </p:spPr>
        <p:txBody>
          <a:bodyPr/>
          <a:lstStyle>
            <a:lvl1pPr>
              <a:defRPr/>
            </a:lvl1pPr>
          </a:lstStyle>
          <a:p>
            <a:r>
              <a:rPr lang="de-DE"/>
              <a:t>Picture</a:t>
            </a:r>
          </a:p>
        </p:txBody>
      </p:sp>
    </p:spTree>
    <p:extLst>
      <p:ext uri="{BB962C8B-B14F-4D97-AF65-F5344CB8AC3E}">
        <p14:creationId xmlns:p14="http://schemas.microsoft.com/office/powerpoint/2010/main" val="24845800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t Slide With 4 Columns &amp; Underline">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1"/>
            </p:custDataLst>
            <p:extLst>
              <p:ext uri="{D42A27DB-BD31-4B8C-83A1-F6EECF244321}">
                <p14:modId xmlns:p14="http://schemas.microsoft.com/office/powerpoint/2010/main" val="136450362"/>
              </p:ext>
            </p:extLst>
          </p:nvPr>
        </p:nvGraphicFramePr>
        <p:xfrm>
          <a:off x="2122" y="1589"/>
          <a:ext cx="2116"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kt 1" hidden="1"/>
                      <p:cNvPicPr/>
                      <p:nvPr/>
                    </p:nvPicPr>
                    <p:blipFill>
                      <a:blip r:embed="rId4"/>
                      <a:stretch>
                        <a:fillRect/>
                      </a:stretch>
                    </p:blipFill>
                    <p:spPr>
                      <a:xfrm>
                        <a:off x="2122" y="1589"/>
                        <a:ext cx="2116" cy="1587"/>
                      </a:xfrm>
                      <a:prstGeom prst="rect">
                        <a:avLst/>
                      </a:prstGeom>
                    </p:spPr>
                  </p:pic>
                </p:oleObj>
              </mc:Fallback>
            </mc:AlternateContent>
          </a:graphicData>
        </a:graphic>
      </p:graphicFrame>
      <p:sp>
        <p:nvSpPr>
          <p:cNvPr id="3" name="Titel 2"/>
          <p:cNvSpPr>
            <a:spLocks noGrp="1"/>
          </p:cNvSpPr>
          <p:nvPr>
            <p:ph type="title"/>
          </p:nvPr>
        </p:nvSpPr>
        <p:spPr>
          <a:xfrm>
            <a:off x="339852" y="527632"/>
            <a:ext cx="11512296" cy="492443"/>
          </a:xfrm>
        </p:spPr>
        <p:txBody>
          <a:bodyPr vert="horz" lIns="0" tIns="0" rIns="0" bIns="0" rtlCol="0" anchor="ctr" anchorCtr="0">
            <a:spAutoFit/>
          </a:bodyPr>
          <a:lstStyle>
            <a:lvl1pPr>
              <a:defRPr lang="de-DE" dirty="0">
                <a:ea typeface="Cambria" panose="02040503050406030204" pitchFamily="18" charset="0"/>
              </a:defRPr>
            </a:lvl1pPr>
          </a:lstStyle>
          <a:p>
            <a:pPr lvl="0"/>
            <a:r>
              <a:rPr lang="en-US"/>
              <a:t>Click to edit Master title style</a:t>
            </a:r>
            <a:endParaRPr lang="de-DE"/>
          </a:p>
        </p:txBody>
      </p:sp>
      <p:sp>
        <p:nvSpPr>
          <p:cNvPr id="22" name="Textplatzhalter 7"/>
          <p:cNvSpPr>
            <a:spLocks noGrp="1"/>
          </p:cNvSpPr>
          <p:nvPr>
            <p:ph type="body" sz="quarter" idx="25" hasCustomPrompt="1"/>
          </p:nvPr>
        </p:nvSpPr>
        <p:spPr>
          <a:xfrm>
            <a:off x="339852" y="5492520"/>
            <a:ext cx="2729522" cy="401090"/>
          </a:xfrm>
          <a:prstGeom prst="rect">
            <a:avLst/>
          </a:prstGeom>
        </p:spPr>
        <p:txBody>
          <a:bodyPr vert="horz" lIns="0" tIns="0" rIns="0" bIns="0"/>
          <a:lstStyle>
            <a:lvl1pPr marL="0" indent="0">
              <a:lnSpc>
                <a:spcPct val="100000"/>
              </a:lnSpc>
              <a:spcBef>
                <a:spcPts val="0"/>
              </a:spcBef>
              <a:buFontTx/>
              <a:buNone/>
              <a:defRPr sz="1000">
                <a:solidFill>
                  <a:schemeClr val="tx1"/>
                </a:solidFill>
                <a:latin typeface="+mj-lt"/>
              </a:defRPr>
            </a:lvl1pPr>
          </a:lstStyle>
          <a:p>
            <a:pPr lvl="0"/>
            <a:r>
              <a:rPr lang="de-DE"/>
              <a:t>Add </a:t>
            </a:r>
            <a:r>
              <a:rPr lang="de-DE" err="1"/>
              <a:t>caption</a:t>
            </a:r>
            <a:endParaRPr lang="de-DE"/>
          </a:p>
        </p:txBody>
      </p:sp>
      <p:sp>
        <p:nvSpPr>
          <p:cNvPr id="23" name="Textplatzhalter 7"/>
          <p:cNvSpPr>
            <a:spLocks noGrp="1"/>
          </p:cNvSpPr>
          <p:nvPr>
            <p:ph type="body" sz="quarter" idx="29" hasCustomPrompt="1"/>
          </p:nvPr>
        </p:nvSpPr>
        <p:spPr>
          <a:xfrm>
            <a:off x="3267443" y="5492520"/>
            <a:ext cx="2729522" cy="401090"/>
          </a:xfrm>
          <a:prstGeom prst="rect">
            <a:avLst/>
          </a:prstGeom>
        </p:spPr>
        <p:txBody>
          <a:bodyPr vert="horz" lIns="0" tIns="0" rIns="0" bIns="0"/>
          <a:lstStyle>
            <a:lvl1pPr marL="0" indent="0">
              <a:lnSpc>
                <a:spcPct val="100000"/>
              </a:lnSpc>
              <a:spcBef>
                <a:spcPts val="0"/>
              </a:spcBef>
              <a:buFontTx/>
              <a:buNone/>
              <a:defRPr sz="1000">
                <a:solidFill>
                  <a:schemeClr val="tx1"/>
                </a:solidFill>
                <a:latin typeface="+mj-lt"/>
              </a:defRPr>
            </a:lvl1pPr>
          </a:lstStyle>
          <a:p>
            <a:pPr lvl="0"/>
            <a:r>
              <a:rPr lang="de-DE"/>
              <a:t>Add </a:t>
            </a:r>
            <a:r>
              <a:rPr lang="de-DE" err="1"/>
              <a:t>caption</a:t>
            </a:r>
            <a:endParaRPr lang="de-DE"/>
          </a:p>
        </p:txBody>
      </p:sp>
      <p:sp>
        <p:nvSpPr>
          <p:cNvPr id="24" name="Textplatzhalter 7"/>
          <p:cNvSpPr>
            <a:spLocks noGrp="1"/>
          </p:cNvSpPr>
          <p:nvPr>
            <p:ph type="body" sz="quarter" idx="30" hasCustomPrompt="1"/>
          </p:nvPr>
        </p:nvSpPr>
        <p:spPr>
          <a:xfrm>
            <a:off x="9122626" y="5492520"/>
            <a:ext cx="2729522" cy="401090"/>
          </a:xfrm>
          <a:prstGeom prst="rect">
            <a:avLst/>
          </a:prstGeom>
        </p:spPr>
        <p:txBody>
          <a:bodyPr vert="horz" lIns="0" tIns="0" rIns="0" bIns="0"/>
          <a:lstStyle>
            <a:lvl1pPr marL="0" indent="0">
              <a:lnSpc>
                <a:spcPct val="100000"/>
              </a:lnSpc>
              <a:spcBef>
                <a:spcPts val="0"/>
              </a:spcBef>
              <a:buFontTx/>
              <a:buNone/>
              <a:defRPr sz="1000">
                <a:solidFill>
                  <a:schemeClr val="tx1"/>
                </a:solidFill>
                <a:latin typeface="+mj-lt"/>
              </a:defRPr>
            </a:lvl1pPr>
          </a:lstStyle>
          <a:p>
            <a:pPr lvl="0"/>
            <a:r>
              <a:rPr lang="de-DE"/>
              <a:t>Add </a:t>
            </a:r>
            <a:r>
              <a:rPr lang="de-DE" err="1"/>
              <a:t>caption</a:t>
            </a:r>
            <a:endParaRPr lang="de-DE"/>
          </a:p>
        </p:txBody>
      </p:sp>
      <p:sp>
        <p:nvSpPr>
          <p:cNvPr id="14" name="Textplatzhalter 4"/>
          <p:cNvSpPr>
            <a:spLocks noGrp="1"/>
          </p:cNvSpPr>
          <p:nvPr>
            <p:ph type="body" sz="quarter" idx="40" hasCustomPrompt="1"/>
          </p:nvPr>
        </p:nvSpPr>
        <p:spPr>
          <a:xfrm>
            <a:off x="339852" y="1461558"/>
            <a:ext cx="2729522" cy="2111405"/>
          </a:xfrm>
        </p:spPr>
        <p:txBody>
          <a:bodyPr/>
          <a:lstStyle>
            <a:lvl1pPr>
              <a:defRPr/>
            </a:lvl1pPr>
          </a:lstStyle>
          <a:p>
            <a:pPr lvl="0"/>
            <a:r>
              <a:rPr lang="de-DE"/>
              <a:t>Insert text</a:t>
            </a:r>
          </a:p>
        </p:txBody>
      </p:sp>
      <p:sp>
        <p:nvSpPr>
          <p:cNvPr id="15" name="Textplatzhalter 4"/>
          <p:cNvSpPr>
            <a:spLocks noGrp="1"/>
          </p:cNvSpPr>
          <p:nvPr>
            <p:ph type="body" sz="quarter" idx="41" hasCustomPrompt="1"/>
          </p:nvPr>
        </p:nvSpPr>
        <p:spPr>
          <a:xfrm>
            <a:off x="3267443" y="1461558"/>
            <a:ext cx="2729522" cy="2113786"/>
          </a:xfrm>
        </p:spPr>
        <p:txBody>
          <a:bodyPr/>
          <a:lstStyle>
            <a:lvl1pPr>
              <a:defRPr/>
            </a:lvl1pPr>
          </a:lstStyle>
          <a:p>
            <a:pPr lvl="0"/>
            <a:r>
              <a:rPr lang="de-DE"/>
              <a:t>Insert text</a:t>
            </a:r>
          </a:p>
        </p:txBody>
      </p:sp>
      <p:sp>
        <p:nvSpPr>
          <p:cNvPr id="16" name="Textplatzhalter 4"/>
          <p:cNvSpPr>
            <a:spLocks noGrp="1"/>
          </p:cNvSpPr>
          <p:nvPr>
            <p:ph type="body" sz="quarter" idx="42" hasCustomPrompt="1"/>
          </p:nvPr>
        </p:nvSpPr>
        <p:spPr>
          <a:xfrm>
            <a:off x="9122626" y="1461558"/>
            <a:ext cx="2729522" cy="2111405"/>
          </a:xfrm>
        </p:spPr>
        <p:txBody>
          <a:bodyPr/>
          <a:lstStyle>
            <a:lvl1pPr>
              <a:defRPr/>
            </a:lvl1pPr>
          </a:lstStyle>
          <a:p>
            <a:pPr lvl="0"/>
            <a:r>
              <a:rPr lang="de-DE"/>
              <a:t>Insert text</a:t>
            </a:r>
          </a:p>
        </p:txBody>
      </p:sp>
      <p:sp>
        <p:nvSpPr>
          <p:cNvPr id="17" name="Bildplatzhalter 8"/>
          <p:cNvSpPr>
            <a:spLocks noGrp="1"/>
          </p:cNvSpPr>
          <p:nvPr>
            <p:ph type="pic" sz="quarter" idx="43" hasCustomPrompt="1"/>
          </p:nvPr>
        </p:nvSpPr>
        <p:spPr>
          <a:xfrm>
            <a:off x="339852" y="3570057"/>
            <a:ext cx="2729522" cy="1916113"/>
          </a:xfrm>
          <a:solidFill>
            <a:schemeClr val="bg2"/>
          </a:solidFill>
        </p:spPr>
        <p:txBody>
          <a:bodyPr/>
          <a:lstStyle>
            <a:lvl1pPr>
              <a:defRPr/>
            </a:lvl1pPr>
          </a:lstStyle>
          <a:p>
            <a:r>
              <a:rPr lang="de-DE"/>
              <a:t>Picture</a:t>
            </a:r>
          </a:p>
        </p:txBody>
      </p:sp>
      <p:sp>
        <p:nvSpPr>
          <p:cNvPr id="18" name="Bildplatzhalter 8"/>
          <p:cNvSpPr>
            <a:spLocks noGrp="1"/>
          </p:cNvSpPr>
          <p:nvPr>
            <p:ph type="pic" sz="quarter" idx="44" hasCustomPrompt="1"/>
          </p:nvPr>
        </p:nvSpPr>
        <p:spPr>
          <a:xfrm>
            <a:off x="3267443" y="3570057"/>
            <a:ext cx="2729522" cy="1916113"/>
          </a:xfrm>
          <a:solidFill>
            <a:schemeClr val="bg2"/>
          </a:solidFill>
        </p:spPr>
        <p:txBody>
          <a:bodyPr/>
          <a:lstStyle>
            <a:lvl1pPr>
              <a:defRPr/>
            </a:lvl1pPr>
          </a:lstStyle>
          <a:p>
            <a:r>
              <a:rPr lang="de-DE"/>
              <a:t>Picture</a:t>
            </a:r>
          </a:p>
        </p:txBody>
      </p:sp>
      <p:sp>
        <p:nvSpPr>
          <p:cNvPr id="19" name="Bildplatzhalter 8"/>
          <p:cNvSpPr>
            <a:spLocks noGrp="1"/>
          </p:cNvSpPr>
          <p:nvPr>
            <p:ph type="pic" sz="quarter" idx="38" hasCustomPrompt="1"/>
          </p:nvPr>
        </p:nvSpPr>
        <p:spPr>
          <a:xfrm>
            <a:off x="9122626" y="3570057"/>
            <a:ext cx="2729522" cy="1916113"/>
          </a:xfrm>
          <a:solidFill>
            <a:schemeClr val="bg2"/>
          </a:solidFill>
        </p:spPr>
        <p:txBody>
          <a:bodyPr/>
          <a:lstStyle>
            <a:lvl1pPr>
              <a:defRPr/>
            </a:lvl1pPr>
          </a:lstStyle>
          <a:p>
            <a:r>
              <a:rPr lang="de-DE"/>
              <a:t>Picture</a:t>
            </a:r>
          </a:p>
        </p:txBody>
      </p:sp>
      <p:sp>
        <p:nvSpPr>
          <p:cNvPr id="13" name="Textplatzhalter 7"/>
          <p:cNvSpPr>
            <a:spLocks noGrp="1"/>
          </p:cNvSpPr>
          <p:nvPr>
            <p:ph type="body" sz="quarter" idx="45" hasCustomPrompt="1"/>
          </p:nvPr>
        </p:nvSpPr>
        <p:spPr>
          <a:xfrm>
            <a:off x="6195034" y="5492520"/>
            <a:ext cx="2729522" cy="401090"/>
          </a:xfrm>
          <a:prstGeom prst="rect">
            <a:avLst/>
          </a:prstGeom>
        </p:spPr>
        <p:txBody>
          <a:bodyPr vert="horz" lIns="0" tIns="0" rIns="0" bIns="0"/>
          <a:lstStyle>
            <a:lvl1pPr marL="0" indent="0">
              <a:lnSpc>
                <a:spcPct val="100000"/>
              </a:lnSpc>
              <a:spcBef>
                <a:spcPts val="0"/>
              </a:spcBef>
              <a:buFontTx/>
              <a:buNone/>
              <a:defRPr sz="1000">
                <a:solidFill>
                  <a:schemeClr val="tx1"/>
                </a:solidFill>
                <a:latin typeface="+mj-lt"/>
              </a:defRPr>
            </a:lvl1pPr>
          </a:lstStyle>
          <a:p>
            <a:pPr lvl="0"/>
            <a:r>
              <a:rPr lang="de-DE"/>
              <a:t>Add </a:t>
            </a:r>
            <a:r>
              <a:rPr lang="de-DE" err="1"/>
              <a:t>caption</a:t>
            </a:r>
            <a:endParaRPr lang="de-DE"/>
          </a:p>
        </p:txBody>
      </p:sp>
      <p:sp>
        <p:nvSpPr>
          <p:cNvPr id="20" name="Textplatzhalter 4"/>
          <p:cNvSpPr>
            <a:spLocks noGrp="1"/>
          </p:cNvSpPr>
          <p:nvPr>
            <p:ph type="body" sz="quarter" idx="46" hasCustomPrompt="1"/>
          </p:nvPr>
        </p:nvSpPr>
        <p:spPr>
          <a:xfrm>
            <a:off x="6195034" y="1461558"/>
            <a:ext cx="2729522" cy="2111405"/>
          </a:xfrm>
        </p:spPr>
        <p:txBody>
          <a:bodyPr/>
          <a:lstStyle>
            <a:lvl1pPr>
              <a:defRPr/>
            </a:lvl1pPr>
          </a:lstStyle>
          <a:p>
            <a:pPr lvl="0"/>
            <a:r>
              <a:rPr lang="de-DE"/>
              <a:t>Insert text</a:t>
            </a:r>
          </a:p>
        </p:txBody>
      </p:sp>
      <p:sp>
        <p:nvSpPr>
          <p:cNvPr id="21" name="Bildplatzhalter 8"/>
          <p:cNvSpPr>
            <a:spLocks noGrp="1"/>
          </p:cNvSpPr>
          <p:nvPr>
            <p:ph type="pic" sz="quarter" idx="47" hasCustomPrompt="1"/>
          </p:nvPr>
        </p:nvSpPr>
        <p:spPr>
          <a:xfrm>
            <a:off x="6195034" y="3570057"/>
            <a:ext cx="2729522" cy="1916113"/>
          </a:xfrm>
          <a:solidFill>
            <a:schemeClr val="bg2"/>
          </a:solidFill>
        </p:spPr>
        <p:txBody>
          <a:bodyPr/>
          <a:lstStyle>
            <a:lvl1pPr>
              <a:defRPr/>
            </a:lvl1pPr>
          </a:lstStyle>
          <a:p>
            <a:r>
              <a:rPr lang="de-DE"/>
              <a:t>Picture</a:t>
            </a:r>
          </a:p>
        </p:txBody>
      </p:sp>
    </p:spTree>
    <p:extLst>
      <p:ext uri="{BB962C8B-B14F-4D97-AF65-F5344CB8AC3E}">
        <p14:creationId xmlns:p14="http://schemas.microsoft.com/office/powerpoint/2010/main" val="32995568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Slide With Text and Photo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1282E807-4BDA-4F98-9983-D05F7D123CF9}"/>
              </a:ext>
            </a:extLst>
          </p:cNvPr>
          <p:cNvGraphicFramePr>
            <a:graphicFrameLocks noChangeAspect="1"/>
          </p:cNvGraphicFramePr>
          <p:nvPr userDrawn="1">
            <p:custDataLst>
              <p:tags r:id="rId1"/>
            </p:custDataLst>
            <p:extLst>
              <p:ext uri="{D42A27DB-BD31-4B8C-83A1-F6EECF244321}">
                <p14:modId xmlns:p14="http://schemas.microsoft.com/office/powerpoint/2010/main" val="891119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4" name="Object 3" hidden="1">
                        <a:extLst>
                          <a:ext uri="{FF2B5EF4-FFF2-40B4-BE49-F238E27FC236}">
                            <a16:creationId xmlns:a16="http://schemas.microsoft.com/office/drawing/2014/main" id="{1282E807-4BDA-4F98-9983-D05F7D123CF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p:cNvSpPr>
            <a:spLocks noGrp="1"/>
          </p:cNvSpPr>
          <p:nvPr>
            <p:ph type="title"/>
          </p:nvPr>
        </p:nvSpPr>
        <p:spPr>
          <a:xfrm>
            <a:off x="339852" y="527632"/>
            <a:ext cx="11512296" cy="492443"/>
          </a:xfrm>
        </p:spPr>
        <p:txBody>
          <a:bodyPr vert="horz" lIns="0" tIns="0" rIns="0" bIns="0" rtlCol="0" anchor="ctr" anchorCtr="0">
            <a:spAutoFit/>
          </a:bodyPr>
          <a:lstStyle>
            <a:lvl1pPr>
              <a:defRPr lang="de-DE" dirty="0">
                <a:ea typeface="Cambria" panose="02040503050406030204" pitchFamily="18" charset="0"/>
              </a:defRPr>
            </a:lvl1pPr>
          </a:lstStyle>
          <a:p>
            <a:pPr lvl="0"/>
            <a:r>
              <a:rPr lang="en-US"/>
              <a:t>Click to edit Master title style</a:t>
            </a:r>
            <a:endParaRPr lang="de-DE"/>
          </a:p>
        </p:txBody>
      </p:sp>
      <p:sp>
        <p:nvSpPr>
          <p:cNvPr id="6" name="Bildplatzhalter 8"/>
          <p:cNvSpPr>
            <a:spLocks noGrp="1"/>
          </p:cNvSpPr>
          <p:nvPr>
            <p:ph type="pic" sz="quarter" idx="38" hasCustomPrompt="1"/>
          </p:nvPr>
        </p:nvSpPr>
        <p:spPr>
          <a:xfrm>
            <a:off x="6283036" y="1461557"/>
            <a:ext cx="5569112" cy="4585951"/>
          </a:xfrm>
          <a:solidFill>
            <a:schemeClr val="bg2"/>
          </a:solidFill>
        </p:spPr>
        <p:txBody>
          <a:bodyPr/>
          <a:lstStyle>
            <a:lvl1pPr>
              <a:defRPr/>
            </a:lvl1pPr>
          </a:lstStyle>
          <a:p>
            <a:r>
              <a:rPr lang="de-DE"/>
              <a:t>Picture</a:t>
            </a:r>
          </a:p>
        </p:txBody>
      </p:sp>
      <p:sp>
        <p:nvSpPr>
          <p:cNvPr id="7" name="Text Placeholder 9">
            <a:extLst>
              <a:ext uri="{FF2B5EF4-FFF2-40B4-BE49-F238E27FC236}">
                <a16:creationId xmlns:a16="http://schemas.microsoft.com/office/drawing/2014/main" id="{33A1A04A-8930-4130-8B75-8C3AD9B94FBA}"/>
              </a:ext>
            </a:extLst>
          </p:cNvPr>
          <p:cNvSpPr>
            <a:spLocks noGrp="1"/>
          </p:cNvSpPr>
          <p:nvPr>
            <p:ph type="body" sz="quarter" idx="11"/>
          </p:nvPr>
        </p:nvSpPr>
        <p:spPr>
          <a:xfrm>
            <a:off x="339852" y="1461557"/>
            <a:ext cx="5569112"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960792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Slide with Text and Photo Lef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1D1D84B8-2423-4D13-9C4B-63EC131C0AF0}"/>
              </a:ext>
            </a:extLst>
          </p:cNvPr>
          <p:cNvGraphicFramePr>
            <a:graphicFrameLocks noChangeAspect="1"/>
          </p:cNvGraphicFramePr>
          <p:nvPr userDrawn="1">
            <p:custDataLst>
              <p:tags r:id="rId1"/>
            </p:custDataLst>
            <p:extLst>
              <p:ext uri="{D42A27DB-BD31-4B8C-83A1-F6EECF244321}">
                <p14:modId xmlns:p14="http://schemas.microsoft.com/office/powerpoint/2010/main" val="29897380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4" name="Object 3" hidden="1">
                        <a:extLst>
                          <a:ext uri="{FF2B5EF4-FFF2-40B4-BE49-F238E27FC236}">
                            <a16:creationId xmlns:a16="http://schemas.microsoft.com/office/drawing/2014/main" id="{1D1D84B8-2423-4D13-9C4B-63EC131C0AF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p:cNvSpPr>
            <a:spLocks noGrp="1"/>
          </p:cNvSpPr>
          <p:nvPr>
            <p:ph type="title"/>
          </p:nvPr>
        </p:nvSpPr>
        <p:spPr>
          <a:xfrm>
            <a:off x="339852" y="527632"/>
            <a:ext cx="11512296" cy="492443"/>
          </a:xfrm>
        </p:spPr>
        <p:txBody>
          <a:bodyPr vert="horz" lIns="0" tIns="0" rIns="0" bIns="0" rtlCol="0" anchor="ctr" anchorCtr="0">
            <a:spAutoFit/>
          </a:bodyPr>
          <a:lstStyle>
            <a:lvl1pPr>
              <a:defRPr lang="de-DE" dirty="0">
                <a:ea typeface="Cambria" panose="02040503050406030204" pitchFamily="18" charset="0"/>
              </a:defRPr>
            </a:lvl1pPr>
          </a:lstStyle>
          <a:p>
            <a:pPr lvl="0"/>
            <a:r>
              <a:rPr lang="en-US"/>
              <a:t>Click to edit Master title style</a:t>
            </a:r>
            <a:endParaRPr lang="de-DE"/>
          </a:p>
        </p:txBody>
      </p:sp>
      <p:sp>
        <p:nvSpPr>
          <p:cNvPr id="6" name="Bildplatzhalter 8"/>
          <p:cNvSpPr>
            <a:spLocks noGrp="1"/>
          </p:cNvSpPr>
          <p:nvPr>
            <p:ph type="pic" sz="quarter" idx="38" hasCustomPrompt="1"/>
          </p:nvPr>
        </p:nvSpPr>
        <p:spPr>
          <a:xfrm>
            <a:off x="339852" y="1461558"/>
            <a:ext cx="5568696" cy="4431012"/>
          </a:xfrm>
          <a:solidFill>
            <a:schemeClr val="bg2"/>
          </a:solidFill>
        </p:spPr>
        <p:txBody>
          <a:bodyPr/>
          <a:lstStyle>
            <a:lvl1pPr>
              <a:defRPr/>
            </a:lvl1pPr>
          </a:lstStyle>
          <a:p>
            <a:r>
              <a:rPr lang="de-DE"/>
              <a:t>Picture</a:t>
            </a:r>
          </a:p>
        </p:txBody>
      </p:sp>
      <p:sp>
        <p:nvSpPr>
          <p:cNvPr id="7" name="Text Placeholder 9">
            <a:extLst>
              <a:ext uri="{FF2B5EF4-FFF2-40B4-BE49-F238E27FC236}">
                <a16:creationId xmlns:a16="http://schemas.microsoft.com/office/drawing/2014/main" id="{877345EF-C3C3-4D31-BCD4-1875DE8D4B1D}"/>
              </a:ext>
            </a:extLst>
          </p:cNvPr>
          <p:cNvSpPr>
            <a:spLocks noGrp="1"/>
          </p:cNvSpPr>
          <p:nvPr>
            <p:ph type="body" sz="quarter" idx="11"/>
          </p:nvPr>
        </p:nvSpPr>
        <p:spPr>
          <a:xfrm>
            <a:off x="6283452" y="1461558"/>
            <a:ext cx="5568696"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972191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Slide with Text &amp; Small Photo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816437F-F1B7-4633-BB98-154D06635005}"/>
              </a:ext>
            </a:extLst>
          </p:cNvPr>
          <p:cNvGraphicFramePr>
            <a:graphicFrameLocks noChangeAspect="1"/>
          </p:cNvGraphicFramePr>
          <p:nvPr userDrawn="1">
            <p:custDataLst>
              <p:tags r:id="rId1"/>
            </p:custDataLst>
            <p:extLst>
              <p:ext uri="{D42A27DB-BD31-4B8C-83A1-F6EECF244321}">
                <p14:modId xmlns:p14="http://schemas.microsoft.com/office/powerpoint/2010/main" val="22382296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4" name="Object 3" hidden="1">
                        <a:extLst>
                          <a:ext uri="{FF2B5EF4-FFF2-40B4-BE49-F238E27FC236}">
                            <a16:creationId xmlns:a16="http://schemas.microsoft.com/office/drawing/2014/main" id="{9816437F-F1B7-4633-BB98-154D0663500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p:cNvSpPr>
            <a:spLocks noGrp="1"/>
          </p:cNvSpPr>
          <p:nvPr>
            <p:ph type="title"/>
          </p:nvPr>
        </p:nvSpPr>
        <p:spPr>
          <a:xfrm>
            <a:off x="339852" y="527632"/>
            <a:ext cx="11512296" cy="492443"/>
          </a:xfrm>
        </p:spPr>
        <p:txBody>
          <a:bodyPr vert="horz" lIns="0" tIns="0" rIns="0" bIns="0" rtlCol="0" anchor="ctr" anchorCtr="0">
            <a:spAutoFit/>
          </a:bodyPr>
          <a:lstStyle>
            <a:lvl1pPr>
              <a:defRPr lang="de-DE" dirty="0">
                <a:ea typeface="Cambria" panose="02040503050406030204" pitchFamily="18" charset="0"/>
              </a:defRPr>
            </a:lvl1pPr>
          </a:lstStyle>
          <a:p>
            <a:pPr lvl="0"/>
            <a:r>
              <a:rPr lang="en-US"/>
              <a:t>Click to edit Master title style</a:t>
            </a:r>
            <a:endParaRPr lang="de-DE"/>
          </a:p>
        </p:txBody>
      </p:sp>
      <p:sp>
        <p:nvSpPr>
          <p:cNvPr id="7" name="Bildplatzhalter 8"/>
          <p:cNvSpPr>
            <a:spLocks noGrp="1"/>
          </p:cNvSpPr>
          <p:nvPr>
            <p:ph type="pic" sz="quarter" idx="38" hasCustomPrompt="1"/>
          </p:nvPr>
        </p:nvSpPr>
        <p:spPr>
          <a:xfrm>
            <a:off x="8288211" y="1461558"/>
            <a:ext cx="3563937" cy="4429424"/>
          </a:xfrm>
          <a:solidFill>
            <a:schemeClr val="bg2"/>
          </a:solidFill>
        </p:spPr>
        <p:txBody>
          <a:bodyPr/>
          <a:lstStyle>
            <a:lvl1pPr>
              <a:defRPr/>
            </a:lvl1pPr>
          </a:lstStyle>
          <a:p>
            <a:r>
              <a:rPr lang="de-DE"/>
              <a:t>Picture</a:t>
            </a:r>
          </a:p>
        </p:txBody>
      </p:sp>
      <p:sp>
        <p:nvSpPr>
          <p:cNvPr id="9" name="Text Placeholder 9">
            <a:extLst>
              <a:ext uri="{FF2B5EF4-FFF2-40B4-BE49-F238E27FC236}">
                <a16:creationId xmlns:a16="http://schemas.microsoft.com/office/drawing/2014/main" id="{57466B07-7CC1-47CD-81A1-923CEF58054C}"/>
              </a:ext>
            </a:extLst>
          </p:cNvPr>
          <p:cNvSpPr>
            <a:spLocks noGrp="1"/>
          </p:cNvSpPr>
          <p:nvPr>
            <p:ph type="body" sz="quarter" idx="11"/>
          </p:nvPr>
        </p:nvSpPr>
        <p:spPr>
          <a:xfrm>
            <a:off x="339852" y="1461557"/>
            <a:ext cx="7427175" cy="1846659"/>
          </a:xfrm>
        </p:spPr>
        <p:txBody>
          <a:bodyPr/>
          <a:lstStyle>
            <a:lvl1pPr marL="0" indent="0">
              <a:spcAft>
                <a:spcPts val="600"/>
              </a:spcAft>
              <a:buNone/>
              <a:defRPr/>
            </a:lvl1pPr>
            <a:lvl2pPr marL="228600" indent="-228600">
              <a:spcAft>
                <a:spcPts val="600"/>
              </a:spcAft>
              <a:defRPr/>
            </a:lvl2pPr>
            <a:lvl3pPr marL="457200" indent="-228600">
              <a:spcAft>
                <a:spcPts val="600"/>
              </a:spcAft>
              <a:defRPr/>
            </a:lvl3pPr>
            <a:lvl4pPr marL="685800" indent="-228600">
              <a:spcAft>
                <a:spcPts val="600"/>
              </a:spcAft>
              <a:buFont typeface="Arial" panose="020B0604020202020204" pitchFamily="34" charset="0"/>
              <a:buChar char="•"/>
              <a:defRPr/>
            </a:lvl4pPr>
            <a:lvl5pPr>
              <a:spcAft>
                <a:spcPts val="600"/>
              </a:spcAft>
              <a:defRPr/>
            </a:lvl5pPr>
            <a:lvl6pPr>
              <a:spcAft>
                <a:spcPts val="600"/>
              </a:spcAft>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03153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3_Title Slide with Image">
    <p:bg>
      <p:bgPr>
        <a:solidFill>
          <a:schemeClr val="accent1"/>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7269016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5770419" y="2392782"/>
            <a:ext cx="5860472" cy="1477328"/>
          </a:xfrm>
        </p:spPr>
        <p:txBody>
          <a:bodyPr vert="horz" wrap="square" anchor="ctr">
            <a:spAutoFit/>
          </a:bodyPr>
          <a:lstStyle>
            <a:lvl1pPr algn="ctr">
              <a:defRPr sz="48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5770419" y="4475922"/>
            <a:ext cx="5860472" cy="369332"/>
          </a:xfrm>
          <a:prstGeom prst="rect">
            <a:avLst/>
          </a:prstGeom>
        </p:spPr>
        <p:txBody>
          <a:bodyPr wrap="square">
            <a:spAutoFit/>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2" name="Picture Placeholder 21">
            <a:extLst>
              <a:ext uri="{FF2B5EF4-FFF2-40B4-BE49-F238E27FC236}">
                <a16:creationId xmlns:a16="http://schemas.microsoft.com/office/drawing/2014/main" id="{1C332475-0049-4FE7-A982-E9BA4507C3AA}"/>
              </a:ext>
            </a:extLst>
          </p:cNvPr>
          <p:cNvSpPr>
            <a:spLocks noGrp="1"/>
          </p:cNvSpPr>
          <p:nvPr>
            <p:ph type="pic" sz="quarter" idx="10"/>
          </p:nvPr>
        </p:nvSpPr>
        <p:spPr>
          <a:xfrm>
            <a:off x="0" y="0"/>
            <a:ext cx="5370897" cy="6858000"/>
          </a:xfrm>
          <a:pattFill prst="pct90">
            <a:fgClr>
              <a:schemeClr val="bg1">
                <a:lumMod val="95000"/>
              </a:schemeClr>
            </a:fgClr>
            <a:bgClr>
              <a:schemeClr val="bg1">
                <a:lumMod val="65000"/>
              </a:schemeClr>
            </a:bgClr>
          </a:pattFill>
        </p:spPr>
        <p:txBody>
          <a:bodyPr vert="horz" lIns="0" tIns="0" rIns="0" bIns="0" rtlCol="0" anchor="ctr" anchorCtr="1">
            <a:noAutofit/>
          </a:bodyPr>
          <a:lstStyle>
            <a:lvl1pPr>
              <a:defRPr lang="en-GB" dirty="0"/>
            </a:lvl1pPr>
          </a:lstStyle>
          <a:p>
            <a:pPr lvl="0"/>
            <a:r>
              <a:rPr lang="en-US"/>
              <a:t>Click icon to add picture</a:t>
            </a:r>
            <a:endParaRPr lang="en-GB"/>
          </a:p>
        </p:txBody>
      </p:sp>
      <p:pic>
        <p:nvPicPr>
          <p:cNvPr id="11" name="Picture 10">
            <a:extLst>
              <a:ext uri="{FF2B5EF4-FFF2-40B4-BE49-F238E27FC236}">
                <a16:creationId xmlns:a16="http://schemas.microsoft.com/office/drawing/2014/main" id="{27FD9DAD-AFC3-470F-847D-9C293FD071A9}"/>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8" name="Picture 7" descr="Academy logo">
            <a:extLst>
              <a:ext uri="{FF2B5EF4-FFF2-40B4-BE49-F238E27FC236}">
                <a16:creationId xmlns:a16="http://schemas.microsoft.com/office/drawing/2014/main" id="{3881AAD8-1501-405A-BC4A-70CD8C410B76}"/>
              </a:ext>
            </a:extLst>
          </p:cNvPr>
          <p:cNvPicPr>
            <a:picLocks/>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Lst>
          </a:blip>
          <a:stretch>
            <a:fillRect/>
          </a:stretch>
        </p:blipFill>
        <p:spPr>
          <a:xfrm>
            <a:off x="7456827" y="427640"/>
            <a:ext cx="4174064" cy="753386"/>
          </a:xfrm>
          <a:prstGeom prst="rect">
            <a:avLst/>
          </a:prstGeom>
        </p:spPr>
      </p:pic>
    </p:spTree>
    <p:extLst>
      <p:ext uri="{BB962C8B-B14F-4D97-AF65-F5344CB8AC3E}">
        <p14:creationId xmlns:p14="http://schemas.microsoft.com/office/powerpoint/2010/main" val="365242491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blank" preserve="1">
  <p:cSld name="End slide">
    <p:spTree>
      <p:nvGrpSpPr>
        <p:cNvPr id="1" name=""/>
        <p:cNvGrpSpPr/>
        <p:nvPr/>
      </p:nvGrpSpPr>
      <p:grpSpPr>
        <a:xfrm>
          <a:off x="0" y="0"/>
          <a:ext cx="0" cy="0"/>
          <a:chOff x="0" y="0"/>
          <a:chExt cx="0" cy="0"/>
        </a:xfrm>
      </p:grpSpPr>
      <p:pic>
        <p:nvPicPr>
          <p:cNvPr id="7" name="Picture 6" descr="Academy of Nutrition and Dietetics logo">
            <a:extLst>
              <a:ext uri="{FF2B5EF4-FFF2-40B4-BE49-F238E27FC236}">
                <a16:creationId xmlns:a16="http://schemas.microsoft.com/office/drawing/2014/main" id="{C01EE8CA-C7F5-44A8-9058-FD4772EF4698}"/>
              </a:ext>
            </a:extLst>
          </p:cNvPr>
          <p:cNvPicPr>
            <a:picLocks/>
          </p:cNvPicPr>
          <p:nvPr userDrawn="1"/>
        </p:nvPicPr>
        <p:blipFill>
          <a:blip r:embed="rId2"/>
          <a:stretch>
            <a:fillRect/>
          </a:stretch>
        </p:blipFill>
        <p:spPr>
          <a:xfrm>
            <a:off x="3601844" y="2978824"/>
            <a:ext cx="4988312" cy="900352"/>
          </a:xfrm>
          <a:prstGeom prst="rect">
            <a:avLst/>
          </a:prstGeom>
        </p:spPr>
      </p:pic>
    </p:spTree>
    <p:extLst>
      <p:ext uri="{BB962C8B-B14F-4D97-AF65-F5344CB8AC3E}">
        <p14:creationId xmlns:p14="http://schemas.microsoft.com/office/powerpoint/2010/main" val="39285705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1_End slide">
    <p:bg>
      <p:bgPr>
        <a:solidFill>
          <a:schemeClr val="accent1"/>
        </a:solidFill>
        <a:effectLst/>
      </p:bgPr>
    </p:bg>
    <p:spTree>
      <p:nvGrpSpPr>
        <p:cNvPr id="1" name=""/>
        <p:cNvGrpSpPr/>
        <p:nvPr/>
      </p:nvGrpSpPr>
      <p:grpSpPr>
        <a:xfrm>
          <a:off x="0" y="0"/>
          <a:ext cx="0" cy="0"/>
          <a:chOff x="0" y="0"/>
          <a:chExt cx="0" cy="0"/>
        </a:xfrm>
      </p:grpSpPr>
      <p:pic>
        <p:nvPicPr>
          <p:cNvPr id="4" name="Picture 3" descr="Academy of Nutrition and Dietetics logo">
            <a:extLst>
              <a:ext uri="{FF2B5EF4-FFF2-40B4-BE49-F238E27FC236}">
                <a16:creationId xmlns:a16="http://schemas.microsoft.com/office/drawing/2014/main" id="{049B0C51-BC6F-4309-892B-A3837D8D359B}"/>
              </a:ext>
            </a:extLst>
          </p:cNvPr>
          <p:cNvPicPr>
            <a:picLocks/>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tretch>
            <a:fillRect/>
          </a:stretch>
        </p:blipFill>
        <p:spPr>
          <a:xfrm>
            <a:off x="3746810" y="3004990"/>
            <a:ext cx="4698380" cy="848020"/>
          </a:xfrm>
          <a:prstGeom prst="rect">
            <a:avLst/>
          </a:prstGeom>
        </p:spPr>
      </p:pic>
    </p:spTree>
    <p:extLst>
      <p:ext uri="{BB962C8B-B14F-4D97-AF65-F5344CB8AC3E}">
        <p14:creationId xmlns:p14="http://schemas.microsoft.com/office/powerpoint/2010/main" val="52108957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2_End slide">
    <p:spTree>
      <p:nvGrpSpPr>
        <p:cNvPr id="1" name=""/>
        <p:cNvGrpSpPr/>
        <p:nvPr/>
      </p:nvGrpSpPr>
      <p:grpSpPr>
        <a:xfrm>
          <a:off x="0" y="0"/>
          <a:ext cx="0" cy="0"/>
          <a:chOff x="0" y="0"/>
          <a:chExt cx="0" cy="0"/>
        </a:xfrm>
      </p:grpSpPr>
      <p:pic>
        <p:nvPicPr>
          <p:cNvPr id="3" name="Picture 2" descr="Academy of Nutrition and Dietetics logo">
            <a:extLst>
              <a:ext uri="{FF2B5EF4-FFF2-40B4-BE49-F238E27FC236}">
                <a16:creationId xmlns:a16="http://schemas.microsoft.com/office/drawing/2014/main" id="{13E5D9F7-2FB7-4DCF-BE3D-4FFC27F9B0C9}"/>
              </a:ext>
            </a:extLst>
          </p:cNvPr>
          <p:cNvPicPr>
            <a:picLocks noChangeAspect="1"/>
          </p:cNvPicPr>
          <p:nvPr userDrawn="1"/>
        </p:nvPicPr>
        <p:blipFill>
          <a:blip r:embed="rId2"/>
          <a:stretch>
            <a:fillRect/>
          </a:stretch>
        </p:blipFill>
        <p:spPr>
          <a:xfrm>
            <a:off x="3923851" y="2720898"/>
            <a:ext cx="4344300" cy="1416204"/>
          </a:xfrm>
          <a:prstGeom prst="rect">
            <a:avLst/>
          </a:prstGeom>
        </p:spPr>
      </p:pic>
    </p:spTree>
    <p:extLst>
      <p:ext uri="{BB962C8B-B14F-4D97-AF65-F5344CB8AC3E}">
        <p14:creationId xmlns:p14="http://schemas.microsoft.com/office/powerpoint/2010/main" val="23260506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blank" preserve="1">
  <p:cSld name="3_End slide">
    <p:bg>
      <p:bgPr>
        <a:solidFill>
          <a:schemeClr val="accent1"/>
        </a:solidFill>
        <a:effectLst/>
      </p:bgPr>
    </p:bg>
    <p:spTree>
      <p:nvGrpSpPr>
        <p:cNvPr id="1" name=""/>
        <p:cNvGrpSpPr/>
        <p:nvPr/>
      </p:nvGrpSpPr>
      <p:grpSpPr>
        <a:xfrm>
          <a:off x="0" y="0"/>
          <a:ext cx="0" cy="0"/>
          <a:chOff x="0" y="0"/>
          <a:chExt cx="0" cy="0"/>
        </a:xfrm>
      </p:grpSpPr>
      <p:pic>
        <p:nvPicPr>
          <p:cNvPr id="4" name="Picture 3" descr="Academy of Nutrition and Dietetics logo">
            <a:extLst>
              <a:ext uri="{FF2B5EF4-FFF2-40B4-BE49-F238E27FC236}">
                <a16:creationId xmlns:a16="http://schemas.microsoft.com/office/drawing/2014/main" id="{47791435-2917-4D8B-B0AA-76D49A2CE915}"/>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tretch>
            <a:fillRect/>
          </a:stretch>
        </p:blipFill>
        <p:spPr>
          <a:xfrm>
            <a:off x="3928947" y="2722560"/>
            <a:ext cx="4334108" cy="1412880"/>
          </a:xfrm>
          <a:prstGeom prst="rect">
            <a:avLst/>
          </a:prstGeom>
        </p:spPr>
      </p:pic>
    </p:spTree>
    <p:extLst>
      <p:ext uri="{BB962C8B-B14F-4D97-AF65-F5344CB8AC3E}">
        <p14:creationId xmlns:p14="http://schemas.microsoft.com/office/powerpoint/2010/main" val="161013147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304800" y="990600"/>
            <a:ext cx="11582400" cy="5410200"/>
          </a:xfrm>
        </p:spPr>
        <p:txBody>
          <a:bodyPr/>
          <a:lstStyle/>
          <a:p>
            <a:pPr lvl="0"/>
            <a:endParaRPr lang="en-US"/>
          </a:p>
        </p:txBody>
      </p:sp>
      <p:sp>
        <p:nvSpPr>
          <p:cNvPr id="4" name="Date Placeholder 21"/>
          <p:cNvSpPr>
            <a:spLocks noGrp="1"/>
          </p:cNvSpPr>
          <p:nvPr>
            <p:ph type="dt" sz="half" idx="13"/>
          </p:nvPr>
        </p:nvSpPr>
        <p:spPr/>
        <p:txBody>
          <a:bodyPr/>
          <a:lstStyle>
            <a:lvl1pPr>
              <a:defRPr/>
            </a:lvl1pPr>
          </a:lstStyle>
          <a:p>
            <a:pPr>
              <a:defRPr/>
            </a:pPr>
            <a:r>
              <a:rPr lang="en-US" dirty="0"/>
              <a:t>Date</a:t>
            </a:r>
          </a:p>
        </p:txBody>
      </p:sp>
      <p:sp>
        <p:nvSpPr>
          <p:cNvPr id="5" name="Slide Number Placeholder 23"/>
          <p:cNvSpPr>
            <a:spLocks noGrp="1"/>
          </p:cNvSpPr>
          <p:nvPr>
            <p:ph type="sldNum" sz="quarter" idx="14"/>
          </p:nvPr>
        </p:nvSpPr>
        <p:spPr/>
        <p:txBody>
          <a:bodyPr/>
          <a:lstStyle>
            <a:lvl1pPr>
              <a:defRPr/>
            </a:lvl1pPr>
          </a:lstStyle>
          <a:p>
            <a:pPr>
              <a:defRPr/>
            </a:pPr>
            <a:fld id="{4C68C5F9-DB85-4714-B99C-90877E0D836D}" type="slidenum">
              <a:rPr lang="en-US"/>
              <a:pPr>
                <a:defRPr/>
              </a:pPr>
              <a:t>‹#›</a:t>
            </a:fld>
            <a:endParaRPr lang="en-US" dirty="0"/>
          </a:p>
        </p:txBody>
      </p:sp>
    </p:spTree>
    <p:extLst>
      <p:ext uri="{BB962C8B-B14F-4D97-AF65-F5344CB8AC3E}">
        <p14:creationId xmlns:p14="http://schemas.microsoft.com/office/powerpoint/2010/main" val="1557088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with Imag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3792009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436419" y="2392782"/>
            <a:ext cx="5860472" cy="1477328"/>
          </a:xfrm>
        </p:spPr>
        <p:txBody>
          <a:bodyPr vert="horz" wrap="square" anchor="ctr">
            <a:spAutoFit/>
          </a:bodyPr>
          <a:lstStyle>
            <a:lvl1pPr algn="ctr">
              <a:defRPr sz="4800" b="0">
                <a:solidFill>
                  <a:schemeClr val="accent1"/>
                </a:solidFill>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436419" y="4475922"/>
            <a:ext cx="5860472" cy="369332"/>
          </a:xfrm>
          <a:prstGeom prst="rect">
            <a:avLst/>
          </a:prstGeom>
        </p:spPr>
        <p:txBody>
          <a:bodyPr wrap="square">
            <a:spAutoFit/>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2" name="Picture Placeholder 21">
            <a:extLst>
              <a:ext uri="{FF2B5EF4-FFF2-40B4-BE49-F238E27FC236}">
                <a16:creationId xmlns:a16="http://schemas.microsoft.com/office/drawing/2014/main" id="{1C332475-0049-4FE7-A982-E9BA4507C3AA}"/>
              </a:ext>
            </a:extLst>
          </p:cNvPr>
          <p:cNvSpPr>
            <a:spLocks noGrp="1"/>
          </p:cNvSpPr>
          <p:nvPr>
            <p:ph type="pic" sz="quarter" idx="10"/>
          </p:nvPr>
        </p:nvSpPr>
        <p:spPr>
          <a:xfrm>
            <a:off x="6821103" y="0"/>
            <a:ext cx="5370897" cy="6858000"/>
          </a:xfrm>
          <a:pattFill prst="pct90">
            <a:fgClr>
              <a:schemeClr val="bg1">
                <a:lumMod val="95000"/>
              </a:schemeClr>
            </a:fgClr>
            <a:bgClr>
              <a:schemeClr val="bg1">
                <a:lumMod val="65000"/>
              </a:schemeClr>
            </a:bgClr>
          </a:pattFill>
        </p:spPr>
        <p:txBody>
          <a:bodyPr vert="horz" lIns="0" tIns="0" rIns="0" bIns="0" rtlCol="0" anchor="ctr" anchorCtr="1">
            <a:noAutofit/>
          </a:bodyPr>
          <a:lstStyle>
            <a:lvl1pPr>
              <a:defRPr lang="en-GB" dirty="0"/>
            </a:lvl1pPr>
          </a:lstStyle>
          <a:p>
            <a:pPr lvl="0"/>
            <a:r>
              <a:rPr lang="en-US"/>
              <a:t>Click icon to add picture</a:t>
            </a:r>
            <a:endParaRPr lang="en-GB"/>
          </a:p>
        </p:txBody>
      </p:sp>
      <p:pic>
        <p:nvPicPr>
          <p:cNvPr id="10" name="Picture 9" descr="Academy logo">
            <a:extLst>
              <a:ext uri="{FF2B5EF4-FFF2-40B4-BE49-F238E27FC236}">
                <a16:creationId xmlns:a16="http://schemas.microsoft.com/office/drawing/2014/main" id="{383CBA2F-21B4-43C1-9426-E704B4BD36C6}"/>
              </a:ext>
            </a:extLst>
          </p:cNvPr>
          <p:cNvPicPr>
            <a:picLocks/>
          </p:cNvPicPr>
          <p:nvPr userDrawn="1"/>
        </p:nvPicPr>
        <p:blipFill>
          <a:blip r:embed="rId5"/>
          <a:stretch>
            <a:fillRect/>
          </a:stretch>
        </p:blipFill>
        <p:spPr>
          <a:xfrm>
            <a:off x="436419" y="427640"/>
            <a:ext cx="4174064" cy="753386"/>
          </a:xfrm>
          <a:prstGeom prst="rect">
            <a:avLst/>
          </a:prstGeom>
        </p:spPr>
      </p:pic>
      <p:pic>
        <p:nvPicPr>
          <p:cNvPr id="11" name="Picture 10">
            <a:extLst>
              <a:ext uri="{FF2B5EF4-FFF2-40B4-BE49-F238E27FC236}">
                <a16:creationId xmlns:a16="http://schemas.microsoft.com/office/drawing/2014/main" id="{27FD9DAD-AFC3-470F-847D-9C293FD071A9}"/>
              </a:ext>
            </a:extLst>
          </p:cNvPr>
          <p:cNvPicPr>
            <a:picLocks noChangeAspect="1"/>
          </p:cNvPicPr>
          <p:nvPr userDrawn="1"/>
        </p:nvPicPr>
        <p:blipFill>
          <a:blip r:embed="rId6">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536881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4_Title Slide with Image">
    <p:bg>
      <p:bgPr>
        <a:solidFill>
          <a:schemeClr val="accent1"/>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18143757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436419" y="2392782"/>
            <a:ext cx="5860472" cy="1477328"/>
          </a:xfrm>
        </p:spPr>
        <p:txBody>
          <a:bodyPr vert="horz" wrap="square" anchor="ctr">
            <a:spAutoFit/>
          </a:bodyPr>
          <a:lstStyle>
            <a:lvl1pPr algn="ctr">
              <a:defRPr sz="48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436419" y="4475922"/>
            <a:ext cx="5860472" cy="369332"/>
          </a:xfrm>
          <a:prstGeom prst="rect">
            <a:avLst/>
          </a:prstGeom>
        </p:spPr>
        <p:txBody>
          <a:bodyPr wrap="square">
            <a:spAutoFit/>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2" name="Picture Placeholder 21">
            <a:extLst>
              <a:ext uri="{FF2B5EF4-FFF2-40B4-BE49-F238E27FC236}">
                <a16:creationId xmlns:a16="http://schemas.microsoft.com/office/drawing/2014/main" id="{1C332475-0049-4FE7-A982-E9BA4507C3AA}"/>
              </a:ext>
            </a:extLst>
          </p:cNvPr>
          <p:cNvSpPr>
            <a:spLocks noGrp="1"/>
          </p:cNvSpPr>
          <p:nvPr>
            <p:ph type="pic" sz="quarter" idx="10"/>
          </p:nvPr>
        </p:nvSpPr>
        <p:spPr>
          <a:xfrm>
            <a:off x="6821103" y="0"/>
            <a:ext cx="5370897" cy="6858000"/>
          </a:xfrm>
          <a:pattFill prst="pct90">
            <a:fgClr>
              <a:schemeClr val="bg1">
                <a:lumMod val="95000"/>
              </a:schemeClr>
            </a:fgClr>
            <a:bgClr>
              <a:schemeClr val="bg1">
                <a:lumMod val="65000"/>
              </a:schemeClr>
            </a:bgClr>
          </a:pattFill>
        </p:spPr>
        <p:txBody>
          <a:bodyPr vert="horz" lIns="0" tIns="0" rIns="0" bIns="0" rtlCol="0" anchor="ctr" anchorCtr="1">
            <a:noAutofit/>
          </a:bodyPr>
          <a:lstStyle>
            <a:lvl1pPr>
              <a:defRPr lang="en-GB" dirty="0"/>
            </a:lvl1pPr>
          </a:lstStyle>
          <a:p>
            <a:pPr lvl="0"/>
            <a:r>
              <a:rPr lang="en-US"/>
              <a:t>Click icon to add picture</a:t>
            </a:r>
            <a:endParaRPr lang="en-GB"/>
          </a:p>
        </p:txBody>
      </p:sp>
      <p:pic>
        <p:nvPicPr>
          <p:cNvPr id="10" name="Picture 9" descr="Academy logo">
            <a:extLst>
              <a:ext uri="{FF2B5EF4-FFF2-40B4-BE49-F238E27FC236}">
                <a16:creationId xmlns:a16="http://schemas.microsoft.com/office/drawing/2014/main" id="{383CBA2F-21B4-43C1-9426-E704B4BD36C6}"/>
              </a:ext>
            </a:extLst>
          </p:cNvPr>
          <p:cNvPicPr>
            <a:picLocks/>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Lst>
          </a:blip>
          <a:stretch>
            <a:fillRect/>
          </a:stretch>
        </p:blipFill>
        <p:spPr>
          <a:xfrm>
            <a:off x="436419" y="427640"/>
            <a:ext cx="4174064" cy="753386"/>
          </a:xfrm>
          <a:prstGeom prst="rect">
            <a:avLst/>
          </a:prstGeom>
        </p:spPr>
      </p:pic>
      <p:pic>
        <p:nvPicPr>
          <p:cNvPr id="11" name="Picture 10">
            <a:extLst>
              <a:ext uri="{FF2B5EF4-FFF2-40B4-BE49-F238E27FC236}">
                <a16:creationId xmlns:a16="http://schemas.microsoft.com/office/drawing/2014/main" id="{27FD9DAD-AFC3-470F-847D-9C293FD071A9}"/>
              </a:ext>
            </a:extLst>
          </p:cNvPr>
          <p:cNvPicPr>
            <a:picLocks noChangeAspect="1"/>
          </p:cNvPicPr>
          <p:nvPr userDrawn="1"/>
        </p:nvPicPr>
        <p:blipFill>
          <a:blip r:embed="rId7">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spTree>
    <p:extLst>
      <p:ext uri="{BB962C8B-B14F-4D97-AF65-F5344CB8AC3E}">
        <p14:creationId xmlns:p14="http://schemas.microsoft.com/office/powerpoint/2010/main" val="3834396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Title Slide with Imag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27993420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436419" y="2392782"/>
            <a:ext cx="5860472" cy="1477328"/>
          </a:xfrm>
        </p:spPr>
        <p:txBody>
          <a:bodyPr vert="horz" wrap="square" anchor="ctr">
            <a:spAutoFit/>
          </a:bodyPr>
          <a:lstStyle>
            <a:lvl1pPr algn="ctr">
              <a:defRPr sz="4800" b="0">
                <a:solidFill>
                  <a:schemeClr val="accent1"/>
                </a:solidFill>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436419" y="4475922"/>
            <a:ext cx="5860472" cy="369332"/>
          </a:xfrm>
          <a:prstGeom prst="rect">
            <a:avLst/>
          </a:prstGeom>
        </p:spPr>
        <p:txBody>
          <a:bodyPr wrap="square">
            <a:spAutoFit/>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2" name="Picture Placeholder 21">
            <a:extLst>
              <a:ext uri="{FF2B5EF4-FFF2-40B4-BE49-F238E27FC236}">
                <a16:creationId xmlns:a16="http://schemas.microsoft.com/office/drawing/2014/main" id="{1C332475-0049-4FE7-A982-E9BA4507C3AA}"/>
              </a:ext>
            </a:extLst>
          </p:cNvPr>
          <p:cNvSpPr>
            <a:spLocks noGrp="1"/>
          </p:cNvSpPr>
          <p:nvPr>
            <p:ph type="pic" sz="quarter" idx="10"/>
          </p:nvPr>
        </p:nvSpPr>
        <p:spPr>
          <a:xfrm>
            <a:off x="6821103" y="0"/>
            <a:ext cx="5370897" cy="6858000"/>
          </a:xfrm>
          <a:pattFill prst="pct90">
            <a:fgClr>
              <a:schemeClr val="bg1">
                <a:lumMod val="95000"/>
              </a:schemeClr>
            </a:fgClr>
            <a:bgClr>
              <a:schemeClr val="bg1">
                <a:lumMod val="65000"/>
              </a:schemeClr>
            </a:bgClr>
          </a:pattFill>
        </p:spPr>
        <p:txBody>
          <a:bodyPr vert="horz" lIns="0" tIns="0" rIns="0" bIns="0" rtlCol="0" anchor="ctr" anchorCtr="1">
            <a:noAutofit/>
          </a:bodyPr>
          <a:lstStyle>
            <a:lvl1pPr>
              <a:defRPr lang="en-GB" dirty="0"/>
            </a:lvl1pPr>
          </a:lstStyle>
          <a:p>
            <a:pPr lvl="0"/>
            <a:r>
              <a:rPr lang="en-US"/>
              <a:t>Click icon to add picture</a:t>
            </a:r>
            <a:endParaRPr lang="en-GB"/>
          </a:p>
        </p:txBody>
      </p:sp>
      <p:pic>
        <p:nvPicPr>
          <p:cNvPr id="11" name="Picture 10">
            <a:extLst>
              <a:ext uri="{FF2B5EF4-FFF2-40B4-BE49-F238E27FC236}">
                <a16:creationId xmlns:a16="http://schemas.microsoft.com/office/drawing/2014/main" id="{27FD9DAD-AFC3-470F-847D-9C293FD071A9}"/>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8" name="Picture 7" descr="Academy logo">
            <a:extLst>
              <a:ext uri="{FF2B5EF4-FFF2-40B4-BE49-F238E27FC236}">
                <a16:creationId xmlns:a16="http://schemas.microsoft.com/office/drawing/2014/main" id="{3E950C4E-263A-4C2B-960B-EF116F264A9D}"/>
              </a:ext>
            </a:extLst>
          </p:cNvPr>
          <p:cNvPicPr>
            <a:picLocks noChangeAspect="1"/>
          </p:cNvPicPr>
          <p:nvPr userDrawn="1"/>
        </p:nvPicPr>
        <p:blipFill>
          <a:blip r:embed="rId6"/>
          <a:stretch>
            <a:fillRect/>
          </a:stretch>
        </p:blipFill>
        <p:spPr>
          <a:xfrm>
            <a:off x="436419" y="242455"/>
            <a:ext cx="3059984" cy="997528"/>
          </a:xfrm>
          <a:prstGeom prst="rect">
            <a:avLst/>
          </a:prstGeom>
        </p:spPr>
      </p:pic>
    </p:spTree>
    <p:extLst>
      <p:ext uri="{BB962C8B-B14F-4D97-AF65-F5344CB8AC3E}">
        <p14:creationId xmlns:p14="http://schemas.microsoft.com/office/powerpoint/2010/main" val="2965210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Title Slide with Image">
    <p:bg>
      <p:bgPr>
        <a:solidFill>
          <a:schemeClr val="accent1"/>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F874363-7A41-4AF5-AE48-7A74D0A8C4DB}"/>
              </a:ext>
            </a:extLst>
          </p:cNvPr>
          <p:cNvGraphicFramePr>
            <a:graphicFrameLocks noChangeAspect="1"/>
          </p:cNvGraphicFramePr>
          <p:nvPr userDrawn="1">
            <p:custDataLst>
              <p:tags r:id="rId1"/>
            </p:custDataLst>
            <p:extLst>
              <p:ext uri="{D42A27DB-BD31-4B8C-83A1-F6EECF244321}">
                <p14:modId xmlns:p14="http://schemas.microsoft.com/office/powerpoint/2010/main" val="3706527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72" imgH="272" progId="TCLayout.ActiveDocument.1">
                  <p:embed/>
                </p:oleObj>
              </mc:Choice>
              <mc:Fallback>
                <p:oleObj name="think-cell Slide" r:id="rId3" imgW="272" imgH="272" progId="TCLayout.ActiveDocument.1">
                  <p:embed/>
                  <p:pic>
                    <p:nvPicPr>
                      <p:cNvPr id="9" name="Object 8" hidden="1">
                        <a:extLst>
                          <a:ext uri="{FF2B5EF4-FFF2-40B4-BE49-F238E27FC236}">
                            <a16:creationId xmlns:a16="http://schemas.microsoft.com/office/drawing/2014/main" id="{1F874363-7A41-4AF5-AE48-7A74D0A8C4D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817F2B7-1CC2-4C52-8AAD-2DA8126C4DE9}"/>
              </a:ext>
            </a:extLst>
          </p:cNvPr>
          <p:cNvSpPr>
            <a:spLocks noGrp="1"/>
          </p:cNvSpPr>
          <p:nvPr>
            <p:ph type="ctrTitle"/>
          </p:nvPr>
        </p:nvSpPr>
        <p:spPr>
          <a:xfrm>
            <a:off x="436419" y="2392782"/>
            <a:ext cx="5860472" cy="1477328"/>
          </a:xfrm>
        </p:spPr>
        <p:txBody>
          <a:bodyPr vert="horz" wrap="square" anchor="ctr">
            <a:spAutoFit/>
          </a:bodyPr>
          <a:lstStyle>
            <a:lvl1pPr algn="ctr">
              <a:defRPr sz="48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F608E770-F78C-4B65-A5D8-9D0C0E80564C}"/>
              </a:ext>
            </a:extLst>
          </p:cNvPr>
          <p:cNvSpPr>
            <a:spLocks noGrp="1"/>
          </p:cNvSpPr>
          <p:nvPr>
            <p:ph type="subTitle" idx="1"/>
          </p:nvPr>
        </p:nvSpPr>
        <p:spPr>
          <a:xfrm>
            <a:off x="436419" y="4475922"/>
            <a:ext cx="5860472" cy="369332"/>
          </a:xfrm>
          <a:prstGeom prst="rect">
            <a:avLst/>
          </a:prstGeom>
        </p:spPr>
        <p:txBody>
          <a:bodyPr wrap="square">
            <a:spAutoFit/>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2" name="Picture Placeholder 21">
            <a:extLst>
              <a:ext uri="{FF2B5EF4-FFF2-40B4-BE49-F238E27FC236}">
                <a16:creationId xmlns:a16="http://schemas.microsoft.com/office/drawing/2014/main" id="{1C332475-0049-4FE7-A982-E9BA4507C3AA}"/>
              </a:ext>
            </a:extLst>
          </p:cNvPr>
          <p:cNvSpPr>
            <a:spLocks noGrp="1"/>
          </p:cNvSpPr>
          <p:nvPr>
            <p:ph type="pic" sz="quarter" idx="10"/>
          </p:nvPr>
        </p:nvSpPr>
        <p:spPr>
          <a:xfrm>
            <a:off x="6821103" y="0"/>
            <a:ext cx="5370897" cy="6858000"/>
          </a:xfrm>
          <a:pattFill prst="pct90">
            <a:fgClr>
              <a:schemeClr val="bg1">
                <a:lumMod val="95000"/>
              </a:schemeClr>
            </a:fgClr>
            <a:bgClr>
              <a:schemeClr val="bg1">
                <a:lumMod val="65000"/>
              </a:schemeClr>
            </a:bgClr>
          </a:pattFill>
        </p:spPr>
        <p:txBody>
          <a:bodyPr vert="horz" lIns="0" tIns="0" rIns="0" bIns="0" rtlCol="0" anchor="ctr" anchorCtr="1">
            <a:noAutofit/>
          </a:bodyPr>
          <a:lstStyle>
            <a:lvl1pPr>
              <a:defRPr lang="en-GB" dirty="0"/>
            </a:lvl1pPr>
          </a:lstStyle>
          <a:p>
            <a:pPr lvl="0"/>
            <a:r>
              <a:rPr lang="en-US"/>
              <a:t>Click icon to add picture</a:t>
            </a:r>
            <a:endParaRPr lang="en-GB"/>
          </a:p>
        </p:txBody>
      </p:sp>
      <p:pic>
        <p:nvPicPr>
          <p:cNvPr id="11" name="Picture 10">
            <a:extLst>
              <a:ext uri="{FF2B5EF4-FFF2-40B4-BE49-F238E27FC236}">
                <a16:creationId xmlns:a16="http://schemas.microsoft.com/office/drawing/2014/main" id="{27FD9DAD-AFC3-470F-847D-9C293FD071A9}"/>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8" name="Picture 7" descr="Academy logo&#10;">
            <a:extLst>
              <a:ext uri="{FF2B5EF4-FFF2-40B4-BE49-F238E27FC236}">
                <a16:creationId xmlns:a16="http://schemas.microsoft.com/office/drawing/2014/main" id="{3E950C4E-263A-4C2B-960B-EF116F264A9D}"/>
              </a:ext>
            </a:extLst>
          </p:cNvPr>
          <p:cNvPicPr>
            <a:picLocks noChangeAspect="1"/>
          </p:cNvPicPr>
          <p:nvPr userDrawn="1"/>
        </p:nvPicPr>
        <p:blipFill>
          <a:blip r:embed="rId6">
            <a:extLst>
              <a:ext uri="{BEBA8EAE-BF5A-486C-A8C5-ECC9F3942E4B}">
                <a14:imgProps xmlns:a14="http://schemas.microsoft.com/office/drawing/2010/main">
                  <a14:imgLayer r:embed="rId7">
                    <a14:imgEffect>
                      <a14:brightnessContrast bright="100000"/>
                    </a14:imgEffect>
                  </a14:imgLayer>
                </a14:imgProps>
              </a:ext>
            </a:extLst>
          </a:blip>
          <a:stretch>
            <a:fillRect/>
          </a:stretch>
        </p:blipFill>
        <p:spPr>
          <a:xfrm>
            <a:off x="436419" y="242455"/>
            <a:ext cx="3059984" cy="997528"/>
          </a:xfrm>
          <a:prstGeom prst="rect">
            <a:avLst/>
          </a:prstGeom>
        </p:spPr>
      </p:pic>
    </p:spTree>
    <p:extLst>
      <p:ext uri="{BB962C8B-B14F-4D97-AF65-F5344CB8AC3E}">
        <p14:creationId xmlns:p14="http://schemas.microsoft.com/office/powerpoint/2010/main" val="341484033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ags" Target="../tags/tag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2.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oleObject" Target="../embeddings/oleObject1.bin"/><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D609D3C-BC29-4694-B89A-268F8CEBD7D8}"/>
              </a:ext>
            </a:extLst>
          </p:cNvPr>
          <p:cNvGraphicFramePr>
            <a:graphicFrameLocks noChangeAspect="1"/>
          </p:cNvGraphicFramePr>
          <p:nvPr userDrawn="1">
            <p:custDataLst>
              <p:tags r:id="rId56"/>
            </p:custDataLst>
            <p:extLst>
              <p:ext uri="{D42A27DB-BD31-4B8C-83A1-F6EECF244321}">
                <p14:modId xmlns:p14="http://schemas.microsoft.com/office/powerpoint/2010/main" val="15813777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7" imgW="272" imgH="272" progId="TCLayout.ActiveDocument.1">
                  <p:embed/>
                </p:oleObj>
              </mc:Choice>
              <mc:Fallback>
                <p:oleObj name="think-cell Slide" r:id="rId57" imgW="272" imgH="272" progId="TCLayout.ActiveDocument.1">
                  <p:embed/>
                  <p:pic>
                    <p:nvPicPr>
                      <p:cNvPr id="5" name="Object 4" hidden="1">
                        <a:extLst>
                          <a:ext uri="{FF2B5EF4-FFF2-40B4-BE49-F238E27FC236}">
                            <a16:creationId xmlns:a16="http://schemas.microsoft.com/office/drawing/2014/main" id="{ED609D3C-BC29-4694-B89A-268F8CEBD7D8}"/>
                          </a:ext>
                        </a:extLst>
                      </p:cNvPr>
                      <p:cNvPicPr/>
                      <p:nvPr/>
                    </p:nvPicPr>
                    <p:blipFill>
                      <a:blip r:embed="rId58"/>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C5BF1F4B-D731-4391-9291-628B25F01C2A}"/>
              </a:ext>
            </a:extLst>
          </p:cNvPr>
          <p:cNvSpPr>
            <a:spLocks noGrp="1"/>
          </p:cNvSpPr>
          <p:nvPr>
            <p:ph type="title"/>
          </p:nvPr>
        </p:nvSpPr>
        <p:spPr>
          <a:xfrm>
            <a:off x="340093" y="527632"/>
            <a:ext cx="11511814" cy="492443"/>
          </a:xfrm>
          <a:prstGeom prst="rect">
            <a:avLst/>
          </a:prstGeom>
        </p:spPr>
        <p:txBody>
          <a:bodyPr vert="horz" lIns="0" tIns="0" rIns="0" bIns="0" rtlCol="0" anchor="b" anchorCtr="0">
            <a:spAutoFit/>
          </a:bodyPr>
          <a:lstStyle/>
          <a:p>
            <a:pPr lvl="0"/>
            <a:r>
              <a:rPr lang="en-US"/>
              <a:t>Click to edit Master title style</a:t>
            </a:r>
          </a:p>
        </p:txBody>
      </p:sp>
      <p:sp>
        <p:nvSpPr>
          <p:cNvPr id="19" name="Text Placeholder 18">
            <a:extLst>
              <a:ext uri="{FF2B5EF4-FFF2-40B4-BE49-F238E27FC236}">
                <a16:creationId xmlns:a16="http://schemas.microsoft.com/office/drawing/2014/main" id="{CC30CE96-0688-4A7A-AC7B-45AAF84E3C95}"/>
              </a:ext>
            </a:extLst>
          </p:cNvPr>
          <p:cNvSpPr>
            <a:spLocks noGrp="1"/>
          </p:cNvSpPr>
          <p:nvPr>
            <p:ph type="body" idx="1"/>
          </p:nvPr>
        </p:nvSpPr>
        <p:spPr>
          <a:xfrm>
            <a:off x="340093" y="1579347"/>
            <a:ext cx="11511814" cy="1846659"/>
          </a:xfrm>
          <a:prstGeom prst="rect">
            <a:avLst/>
          </a:prstGeom>
        </p:spPr>
        <p:txBody>
          <a:bodyPr vert="horz" lIns="0" tIns="0" rIns="0" bIns="0" rtlCol="0">
            <a:spAutoFit/>
          </a:bodyPr>
          <a:lstStyle/>
          <a:p>
            <a:pPr lvl="0"/>
            <a:r>
              <a:rPr lang="en-US"/>
              <a:t>Click to edit Master text styles</a:t>
            </a:r>
          </a:p>
          <a:p>
            <a:pPr marL="228600" lvl="1" indent="-228600" algn="l" defTabSz="914400" rtl="0" eaLnBrk="1" latinLnBrk="0" hangingPunct="1">
              <a:lnSpc>
                <a:spcPct val="100000"/>
              </a:lnSpc>
              <a:spcBef>
                <a:spcPts val="0"/>
              </a:spcBef>
              <a:spcAft>
                <a:spcPts val="600"/>
              </a:spcAft>
              <a:buFont typeface="Wingdings" panose="05000000000000000000" pitchFamily="2" charset="2"/>
              <a:buChar char="§"/>
            </a:pPr>
            <a:r>
              <a:rPr lang="en-US"/>
              <a:t>First level</a:t>
            </a:r>
          </a:p>
          <a:p>
            <a:pPr marL="457200" lvl="2" indent="-228600" algn="l" defTabSz="914400" rtl="0" eaLnBrk="1" latinLnBrk="0" hangingPunct="1">
              <a:lnSpc>
                <a:spcPct val="100000"/>
              </a:lnSpc>
              <a:spcBef>
                <a:spcPts val="0"/>
              </a:spcBef>
              <a:spcAft>
                <a:spcPts val="600"/>
              </a:spcAft>
              <a:buFont typeface="Nunito Light" panose="00000400000000000000" pitchFamily="2" charset="0"/>
              <a:buChar char="–"/>
            </a:pPr>
            <a:r>
              <a:rPr lang="en-US"/>
              <a:t>Second level</a:t>
            </a:r>
          </a:p>
          <a:p>
            <a:pPr marL="685800" lvl="3" indent="-228600" algn="l" defTabSz="914400" rtl="0" eaLnBrk="1" latinLnBrk="0" hangingPunct="1">
              <a:lnSpc>
                <a:spcPct val="100000"/>
              </a:lnSpc>
              <a:spcBef>
                <a:spcPts val="600"/>
              </a:spcBef>
              <a:spcAft>
                <a:spcPts val="600"/>
              </a:spcAft>
              <a:buFont typeface="Arial" panose="020B0604020202020204" pitchFamily="34" charset="0"/>
              <a:buChar char="•"/>
            </a:pPr>
            <a:r>
              <a:rPr lang="en-US"/>
              <a:t>Third level</a:t>
            </a:r>
          </a:p>
          <a:p>
            <a:pPr marL="914400" lvl="5" indent="-228600" algn="l" defTabSz="914400" rtl="0" eaLnBrk="1" latinLnBrk="0" hangingPunct="1">
              <a:lnSpc>
                <a:spcPct val="100000"/>
              </a:lnSpc>
              <a:spcBef>
                <a:spcPts val="600"/>
              </a:spcBef>
              <a:spcAft>
                <a:spcPts val="600"/>
              </a:spcAft>
              <a:buFont typeface="Courier New" panose="02070309020205020404" pitchFamily="49" charset="0"/>
              <a:buChar char="o"/>
            </a:pPr>
            <a:r>
              <a:rPr lang="en-US"/>
              <a:t>Fourth level</a:t>
            </a:r>
          </a:p>
        </p:txBody>
      </p:sp>
      <p:pic>
        <p:nvPicPr>
          <p:cNvPr id="14" name="Picture 13">
            <a:extLst>
              <a:ext uri="{FF2B5EF4-FFF2-40B4-BE49-F238E27FC236}">
                <a16:creationId xmlns:a16="http://schemas.microsoft.com/office/drawing/2014/main" id="{7E19E1E4-9F3D-4951-8BF5-71640ADCFF5E}"/>
              </a:ext>
            </a:extLst>
          </p:cNvPr>
          <p:cNvPicPr>
            <a:picLocks noChangeAspect="1"/>
          </p:cNvPicPr>
          <p:nvPr userDrawn="1"/>
        </p:nvPicPr>
        <p:blipFill>
          <a:blip r:embed="rId59">
            <a:clrChange>
              <a:clrFrom>
                <a:srgbClr val="FFFFFF"/>
              </a:clrFrom>
              <a:clrTo>
                <a:srgbClr val="FFFFFF">
                  <a:alpha val="0"/>
                </a:srgbClr>
              </a:clrTo>
            </a:clrChange>
          </a:blip>
          <a:stretch>
            <a:fillRect/>
          </a:stretch>
        </p:blipFill>
        <p:spPr>
          <a:xfrm rot="5400000" flipV="1">
            <a:off x="-1878063" y="1307487"/>
            <a:ext cx="3021830" cy="406856"/>
          </a:xfrm>
          <a:prstGeom prst="rect">
            <a:avLst/>
          </a:prstGeom>
        </p:spPr>
      </p:pic>
      <p:pic>
        <p:nvPicPr>
          <p:cNvPr id="13" name="Picture 2" descr="Eatright Logo PNG Vector (SVG) ">
            <a:extLst>
              <a:ext uri="{FF2B5EF4-FFF2-40B4-BE49-F238E27FC236}">
                <a16:creationId xmlns:a16="http://schemas.microsoft.com/office/drawing/2014/main" id="{309A7F1D-8BFF-4315-8838-704A68F2252F}"/>
              </a:ext>
            </a:extLst>
          </p:cNvPr>
          <p:cNvPicPr>
            <a:picLocks noChangeAspect="1" noChangeArrowheads="1"/>
          </p:cNvPicPr>
          <p:nvPr userDrawn="1"/>
        </p:nvPicPr>
        <p:blipFill>
          <a:blip r:embed="rId60">
            <a:extLst>
              <a:ext uri="{28A0092B-C50C-407E-A947-70E740481C1C}">
                <a14:useLocalDpi xmlns:a14="http://schemas.microsoft.com/office/drawing/2010/main" val="0"/>
              </a:ext>
            </a:extLst>
          </a:blip>
          <a:srcRect/>
          <a:stretch>
            <a:fillRect/>
          </a:stretch>
        </p:blipFill>
        <p:spPr bwMode="auto">
          <a:xfrm>
            <a:off x="340093" y="6312603"/>
            <a:ext cx="691718" cy="431172"/>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Rounded Corners 14">
            <a:extLst>
              <a:ext uri="{FF2B5EF4-FFF2-40B4-BE49-F238E27FC236}">
                <a16:creationId xmlns:a16="http://schemas.microsoft.com/office/drawing/2014/main" id="{4E3281F7-32A0-4281-84B2-AD25070B9C92}"/>
              </a:ext>
              <a:ext uri="{C183D7F6-B498-43B3-948B-1728B52AA6E4}">
                <adec:decorative xmlns:adec="http://schemas.microsoft.com/office/drawing/2017/decorative" val="1"/>
              </a:ext>
            </a:extLst>
          </p:cNvPr>
          <p:cNvSpPr/>
          <p:nvPr userDrawn="1"/>
        </p:nvSpPr>
        <p:spPr>
          <a:xfrm>
            <a:off x="1180601" y="6482469"/>
            <a:ext cx="10230416" cy="91440"/>
          </a:xfrm>
          <a:prstGeom prst="roundRect">
            <a:avLst>
              <a:gd name="adj" fmla="val 50000"/>
            </a:avLst>
          </a:prstGeom>
          <a:gradFill flip="none" rotWithShape="1">
            <a:gsLst>
              <a:gs pos="0">
                <a:schemeClr val="accent1"/>
              </a:gs>
              <a:gs pos="100000">
                <a:schemeClr val="accent4">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a:extLst>
              <a:ext uri="{FF2B5EF4-FFF2-40B4-BE49-F238E27FC236}">
                <a16:creationId xmlns:a16="http://schemas.microsoft.com/office/drawing/2014/main" id="{CEC2F39C-2C14-4BD3-9013-6BC422037DE7}"/>
              </a:ext>
            </a:extLst>
          </p:cNvPr>
          <p:cNvSpPr txBox="1">
            <a:spLocks/>
          </p:cNvSpPr>
          <p:nvPr userDrawn="1"/>
        </p:nvSpPr>
        <p:spPr>
          <a:xfrm>
            <a:off x="11588267" y="6373769"/>
            <a:ext cx="308840" cy="30884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FB2857D4-DF14-4ED6-B98D-650175A372FC}" type="slidenum">
              <a:rPr lang="en-US" sz="1000" smtClean="0">
                <a:solidFill>
                  <a:schemeClr val="tx1"/>
                </a:solidFill>
              </a:rPr>
              <a:pPr lvl="0"/>
              <a:t>‹#›</a:t>
            </a:fld>
            <a:endParaRPr lang="en-US" sz="1000">
              <a:solidFill>
                <a:schemeClr val="tx1"/>
              </a:solidFill>
            </a:endParaRPr>
          </a:p>
        </p:txBody>
      </p:sp>
      <p:sp>
        <p:nvSpPr>
          <p:cNvPr id="17" name="Rectangle: Rounded Corners 16">
            <a:extLst>
              <a:ext uri="{FF2B5EF4-FFF2-40B4-BE49-F238E27FC236}">
                <a16:creationId xmlns:a16="http://schemas.microsoft.com/office/drawing/2014/main" id="{1E1D1042-073F-4618-9651-AB958BFE2E2A}"/>
              </a:ext>
              <a:ext uri="{C183D7F6-B498-43B3-948B-1728B52AA6E4}">
                <adec:decorative xmlns:adec="http://schemas.microsoft.com/office/drawing/2017/decorative" val="1"/>
              </a:ext>
            </a:extLst>
          </p:cNvPr>
          <p:cNvSpPr>
            <a:spLocks/>
          </p:cNvSpPr>
          <p:nvPr userDrawn="1"/>
        </p:nvSpPr>
        <p:spPr>
          <a:xfrm>
            <a:off x="130174" y="527632"/>
            <a:ext cx="99897" cy="49244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1373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5" r:id="rId54"/>
  </p:sldLayoutIdLst>
  <p:hf hdr="0" ftr="0" dt="0"/>
  <p:txStyles>
    <p:titleStyle>
      <a:lvl1pPr algn="l" defTabSz="914400" rtl="0" eaLnBrk="1" latinLnBrk="0" hangingPunct="1">
        <a:lnSpc>
          <a:spcPct val="100000"/>
        </a:lnSpc>
        <a:spcBef>
          <a:spcPct val="0"/>
        </a:spcBef>
        <a:buNone/>
        <a:defRPr lang="en-US" sz="3200" b="0"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600"/>
        </a:spcBef>
        <a:spcAft>
          <a:spcPts val="600"/>
        </a:spcAft>
        <a:buFont typeface="Wingdings" panose="05000000000000000000" pitchFamily="2" charset="2"/>
        <a:buNone/>
        <a:defRPr lang="en-US" sz="1800" kern="1200" dirty="0">
          <a:solidFill>
            <a:schemeClr val="tx1"/>
          </a:solidFill>
          <a:latin typeface="+mn-lt"/>
          <a:ea typeface="+mn-ea"/>
          <a:cs typeface="+mn-cs"/>
        </a:defRPr>
      </a:lvl1pPr>
      <a:lvl2pPr marL="285750" indent="-285750" algn="l" defTabSz="914400" rtl="0" eaLnBrk="1" latinLnBrk="0" hangingPunct="1">
        <a:lnSpc>
          <a:spcPct val="100000"/>
        </a:lnSpc>
        <a:spcBef>
          <a:spcPts val="0"/>
        </a:spcBef>
        <a:spcAft>
          <a:spcPts val="600"/>
        </a:spcAft>
        <a:buFont typeface="Wingdings" panose="05000000000000000000" pitchFamily="2" charset="2"/>
        <a:buChar char="§"/>
        <a:defRPr lang="en-US" sz="1800" kern="1200" dirty="0" smtClean="0">
          <a:solidFill>
            <a:schemeClr val="tx1"/>
          </a:solidFill>
          <a:latin typeface="+mn-lt"/>
          <a:ea typeface="+mn-ea"/>
          <a:cs typeface="+mn-cs"/>
        </a:defRPr>
      </a:lvl2pPr>
      <a:lvl3pPr marL="285750" indent="-285750" algn="l" defTabSz="914400" rtl="0" eaLnBrk="1" latinLnBrk="0" hangingPunct="1">
        <a:lnSpc>
          <a:spcPct val="100000"/>
        </a:lnSpc>
        <a:spcBef>
          <a:spcPts val="0"/>
        </a:spcBef>
        <a:buFont typeface="Nunito Light" panose="00000400000000000000" pitchFamily="2" charset="0"/>
        <a:buChar char="–"/>
        <a:defRPr lang="en-US" sz="1800" kern="1200" dirty="0">
          <a:solidFill>
            <a:schemeClr val="tx1"/>
          </a:solidFill>
          <a:latin typeface="+mn-lt"/>
          <a:ea typeface="+mn-ea"/>
          <a:cs typeface="+mn-cs"/>
        </a:defRPr>
      </a:lvl3pPr>
      <a:lvl4pPr marL="514350" indent="-285750" algn="l" defTabSz="914400" rtl="0" eaLnBrk="1" latinLnBrk="0" hangingPunct="1">
        <a:lnSpc>
          <a:spcPct val="100000"/>
        </a:lnSpc>
        <a:spcBef>
          <a:spcPts val="600"/>
        </a:spcBef>
        <a:spcAft>
          <a:spcPts val="600"/>
        </a:spcAft>
        <a:buFont typeface="Nunito Light" panose="00000400000000000000" pitchFamily="2" charset="0"/>
        <a:buChar char="–"/>
        <a:defRPr lang="en-US" sz="1800" kern="1200" dirty="0">
          <a:solidFill>
            <a:schemeClr val="tx1"/>
          </a:solidFill>
          <a:latin typeface="+mn-lt"/>
          <a:ea typeface="+mn-ea"/>
          <a:cs typeface="+mn-cs"/>
        </a:defRPr>
      </a:lvl4pPr>
      <a:lvl5pPr marL="742950" indent="-285750" algn="l" defTabSz="914400" rtl="0" eaLnBrk="1" latinLnBrk="0" hangingPunct="1">
        <a:lnSpc>
          <a:spcPct val="100000"/>
        </a:lnSpc>
        <a:spcBef>
          <a:spcPts val="600"/>
        </a:spcBef>
        <a:spcAft>
          <a:spcPts val="600"/>
        </a:spcAft>
        <a:buFont typeface="Arial" panose="020B0604020202020204" pitchFamily="34" charset="0"/>
        <a:buChar char="•"/>
        <a:defRPr lang="en-US" sz="1800" kern="1200" dirty="0">
          <a:solidFill>
            <a:schemeClr val="tx1"/>
          </a:solidFill>
          <a:latin typeface="+mn-lt"/>
          <a:ea typeface="+mn-ea"/>
          <a:cs typeface="+mn-cs"/>
        </a:defRPr>
      </a:lvl5pPr>
      <a:lvl6pPr marL="914400" indent="-228600" algn="l" defTabSz="914400" rtl="0" eaLnBrk="1" latinLnBrk="0" hangingPunct="1">
        <a:lnSpc>
          <a:spcPct val="100000"/>
        </a:lnSpc>
        <a:spcBef>
          <a:spcPts val="600"/>
        </a:spcBef>
        <a:spcAft>
          <a:spcPts val="0"/>
        </a:spcAft>
        <a:buFont typeface="Courier New" panose="02070309020205020404" pitchFamily="49" charset="0"/>
        <a:buChar char="o"/>
        <a:defRPr lang="en-US" sz="1800" kern="1200" dirty="0">
          <a:solidFill>
            <a:schemeClr val="tx1"/>
          </a:solidFill>
          <a:latin typeface="+mn-lt"/>
          <a:ea typeface="+mn-ea"/>
          <a:cs typeface="+mn-cs"/>
        </a:defRPr>
      </a:lvl6pPr>
      <a:lvl7pPr marL="1143000" indent="-228600" algn="l" defTabSz="914400" rtl="0" eaLnBrk="1" latinLnBrk="0" hangingPunct="1">
        <a:lnSpc>
          <a:spcPct val="100000"/>
        </a:lnSpc>
        <a:spcBef>
          <a:spcPts val="600"/>
        </a:spcBef>
        <a:buFont typeface="Wingdings" panose="05000000000000000000" pitchFamily="2" charset="2"/>
        <a:buChar char="Ø"/>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51.xml"/><Relationship Id="rId6" Type="http://schemas.openxmlformats.org/officeDocument/2006/relationships/image" Target="../media/image18.jpeg"/><Relationship Id="rId5" Type="http://schemas.openxmlformats.org/officeDocument/2006/relationships/image" Target="../media/image1.emf"/><Relationship Id="rId4" Type="http://schemas.openxmlformats.org/officeDocument/2006/relationships/oleObject" Target="../embeddings/oleObject51.bin"/></Relationships>
</file>

<file path=ppt/slides/_rels/slide2.xml.rels><?xml version="1.0" encoding="UTF-8" standalone="yes"?>
<Relationships xmlns="http://schemas.openxmlformats.org/package/2006/relationships"><Relationship Id="rId3" Type="http://schemas.openxmlformats.org/officeDocument/2006/relationships/hyperlink" Target="https://www.msfnca.org/coding4food" TargetMode="External"/><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2.xml"/><Relationship Id="rId6" Type="http://schemas.openxmlformats.org/officeDocument/2006/relationships/image" Target="../media/image19.jpeg"/><Relationship Id="rId5" Type="http://schemas.openxmlformats.org/officeDocument/2006/relationships/image" Target="../media/image1.emf"/><Relationship Id="rId4" Type="http://schemas.openxmlformats.org/officeDocument/2006/relationships/oleObject" Target="../embeddings/oleObject52.bin"/></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svg"/><Relationship Id="rId2" Type="http://schemas.openxmlformats.org/officeDocument/2006/relationships/notesSlide" Target="../notesSlides/notesSlide4.xml"/><Relationship Id="rId1" Type="http://schemas.openxmlformats.org/officeDocument/2006/relationships/slideLayout" Target="../slideLayouts/slideLayout40.xml"/><Relationship Id="rId6" Type="http://schemas.openxmlformats.org/officeDocument/2006/relationships/image" Target="../media/image23.png"/><Relationship Id="rId5" Type="http://schemas.openxmlformats.org/officeDocument/2006/relationships/image" Target="../media/image22.sv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ecorative Academy logo">
            <a:extLst>
              <a:ext uri="{FF2B5EF4-FFF2-40B4-BE49-F238E27FC236}">
                <a16:creationId xmlns:a16="http://schemas.microsoft.com/office/drawing/2014/main" id="{50739B86-31F5-4209-9557-88404317449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4" name="Decorative Academy logo">
                        <a:extLst>
                          <a:ext uri="{FF2B5EF4-FFF2-40B4-BE49-F238E27FC236}">
                            <a16:creationId xmlns:a16="http://schemas.microsoft.com/office/drawing/2014/main" id="{50739B86-31F5-4209-9557-88404317449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8" name="Photo" descr="Decorative photo: An assortment food, including milk, red kidney beans, eggs, turmeric, peppercorns, blueberries, hazelnuts, brown rice, cheese, whole-grain bread, cucumbers, tomatoes, bulgar, meats, quinoa, apricots and figs.">
            <a:extLst>
              <a:ext uri="{FF2B5EF4-FFF2-40B4-BE49-F238E27FC236}">
                <a16:creationId xmlns:a16="http://schemas.microsoft.com/office/drawing/2014/main" id="{94E78488-8129-4254-9BE9-7F5A4B282358}"/>
              </a:ext>
              <a:ext uri="{C183D7F6-B498-43B3-948B-1728B52AA6E4}">
                <adec:decorative xmlns:adec="http://schemas.microsoft.com/office/drawing/2017/decorative" val="0"/>
              </a:ext>
            </a:extLst>
          </p:cNvPr>
          <p:cNvPicPr>
            <a:picLocks noGrp="1" noChangeAspect="1"/>
          </p:cNvPicPr>
          <p:nvPr>
            <p:ph type="pic" sz="quarter" idx="10"/>
          </p:nvPr>
        </p:nvPicPr>
        <p:blipFill>
          <a:blip r:embed="rId6"/>
          <a:srcRect t="7395" b="7395"/>
          <a:stretch/>
        </p:blipFill>
        <p:spPr/>
      </p:pic>
      <p:sp>
        <p:nvSpPr>
          <p:cNvPr id="7" name="Subtitle 6">
            <a:extLst>
              <a:ext uri="{FF2B5EF4-FFF2-40B4-BE49-F238E27FC236}">
                <a16:creationId xmlns:a16="http://schemas.microsoft.com/office/drawing/2014/main" id="{D6C3036C-D229-4007-B6A3-98E0EB5ADEEA}"/>
              </a:ext>
            </a:extLst>
          </p:cNvPr>
          <p:cNvSpPr>
            <a:spLocks noGrp="1"/>
          </p:cNvSpPr>
          <p:nvPr>
            <p:ph type="subTitle" idx="1"/>
          </p:nvPr>
        </p:nvSpPr>
        <p:spPr>
          <a:xfrm>
            <a:off x="5922819" y="2709911"/>
            <a:ext cx="5861050" cy="5147563"/>
          </a:xfrm>
        </p:spPr>
        <p:txBody>
          <a:bodyPr>
            <a:spAutoFit/>
          </a:bodyPr>
          <a:lstStyle/>
          <a:p>
            <a:r>
              <a:rPr lang="en-US" sz="2400" b="1" i="0" dirty="0">
                <a:solidFill>
                  <a:schemeClr val="accent3">
                    <a:lumMod val="75000"/>
                  </a:schemeClr>
                </a:solidFill>
                <a:effectLst/>
              </a:rPr>
              <a:t>Nutrition and Dietetics SNOMED CRG</a:t>
            </a:r>
          </a:p>
          <a:p>
            <a:endParaRPr lang="en-US" b="1" dirty="0">
              <a:solidFill>
                <a:schemeClr val="accent3">
                  <a:lumMod val="75000"/>
                </a:schemeClr>
              </a:solidFill>
            </a:endParaRPr>
          </a:p>
          <a:p>
            <a:r>
              <a:rPr lang="en-US" sz="1600" b="1" kern="0" dirty="0">
                <a:solidFill>
                  <a:srgbClr val="1F497D"/>
                </a:solidFill>
                <a:effectLst/>
                <a:latin typeface="Myriad Pro"/>
                <a:ea typeface="Times New Roman" panose="02020603050405020304" pitchFamily="18" charset="0"/>
                <a:cs typeface="Times New Roman" panose="02020603050405020304" pitchFamily="18" charset="0"/>
              </a:rPr>
              <a:t>Constantina (Tina) Papoutsakis, PhD, RD</a:t>
            </a:r>
          </a:p>
          <a:p>
            <a:r>
              <a:rPr lang="en-US" sz="1600" b="1" i="1" kern="0" dirty="0">
                <a:solidFill>
                  <a:srgbClr val="1F497D"/>
                </a:solidFill>
                <a:effectLst/>
                <a:latin typeface="Myriad Pro"/>
                <a:ea typeface="Times New Roman" panose="02020603050405020304" pitchFamily="18" charset="0"/>
                <a:cs typeface="Times New Roman" panose="02020603050405020304" pitchFamily="18" charset="0"/>
              </a:rPr>
              <a:t>Chair, Clinical Reference Group, Nutrition and Dietetics terminology, </a:t>
            </a:r>
            <a:r>
              <a:rPr lang="en-US" sz="1600" b="1" i="1" kern="0" dirty="0">
                <a:solidFill>
                  <a:srgbClr val="1F497D"/>
                </a:solidFill>
                <a:latin typeface="Myriad Pro"/>
                <a:ea typeface="Times New Roman" panose="02020603050405020304" pitchFamily="18" charset="0"/>
                <a:cs typeface="Times New Roman" panose="02020603050405020304" pitchFamily="18" charset="0"/>
              </a:rPr>
              <a:t>SNOMED CT International</a:t>
            </a:r>
          </a:p>
          <a:p>
            <a:endParaRPr lang="en-US" sz="1600" b="1" i="1" kern="0" dirty="0">
              <a:solidFill>
                <a:srgbClr val="1F497D"/>
              </a:solidFill>
              <a:effectLst/>
              <a:latin typeface="Myriad Pro"/>
              <a:ea typeface="Times New Roman" panose="02020603050405020304" pitchFamily="18" charset="0"/>
              <a:cs typeface="Times New Roman" panose="02020603050405020304" pitchFamily="18" charset="0"/>
            </a:endParaRPr>
          </a:p>
          <a:p>
            <a:endParaRPr lang="en-US" sz="1600" b="1" i="1" kern="0" dirty="0">
              <a:solidFill>
                <a:srgbClr val="1F497D"/>
              </a:solidFill>
              <a:latin typeface="Myriad Pro"/>
              <a:ea typeface="Times New Roman" panose="02020603050405020304" pitchFamily="18" charset="0"/>
              <a:cs typeface="Times New Roman" panose="02020603050405020304" pitchFamily="18" charset="0"/>
            </a:endParaRPr>
          </a:p>
          <a:p>
            <a:r>
              <a:rPr lang="en-US" sz="1600" b="1" kern="0" dirty="0">
                <a:solidFill>
                  <a:schemeClr val="accent3">
                    <a:lumMod val="75000"/>
                  </a:schemeClr>
                </a:solidFill>
                <a:effectLst/>
                <a:latin typeface="Myriad Pro"/>
                <a:ea typeface="Times New Roman" panose="02020603050405020304" pitchFamily="18" charset="0"/>
                <a:cs typeface="Times New Roman" panose="02020603050405020304" pitchFamily="18" charset="0"/>
              </a:rPr>
              <a:t>https://confluence.ihtsdotools.org/display/NDCRG/Nutrition+and+Dietetics+Clinical+Reference+Group</a:t>
            </a:r>
          </a:p>
          <a:p>
            <a:endParaRPr lang="en-US" sz="2400" b="1" i="0" dirty="0">
              <a:solidFill>
                <a:schemeClr val="accent3">
                  <a:lumMod val="75000"/>
                </a:schemeClr>
              </a:solidFill>
              <a:effectLst/>
            </a:endParaRPr>
          </a:p>
          <a:p>
            <a:endParaRPr lang="en-US" b="1" dirty="0">
              <a:solidFill>
                <a:schemeClr val="accent3">
                  <a:lumMod val="75000"/>
                </a:schemeClr>
              </a:solidFill>
            </a:endParaRPr>
          </a:p>
          <a:p>
            <a:endParaRPr lang="en-US" sz="1600" b="1" i="0" dirty="0">
              <a:solidFill>
                <a:schemeClr val="accent3">
                  <a:lumMod val="75000"/>
                </a:schemeClr>
              </a:solidFill>
              <a:effectLst/>
            </a:endParaRPr>
          </a:p>
          <a:p>
            <a:endParaRPr lang="en-US" sz="1050" b="1" dirty="0">
              <a:solidFill>
                <a:schemeClr val="accent3">
                  <a:lumMod val="75000"/>
                </a:schemeClr>
              </a:solidFill>
            </a:endParaRPr>
          </a:p>
        </p:txBody>
      </p:sp>
      <p:sp>
        <p:nvSpPr>
          <p:cNvPr id="2" name="Title 1">
            <a:extLst>
              <a:ext uri="{FF2B5EF4-FFF2-40B4-BE49-F238E27FC236}">
                <a16:creationId xmlns:a16="http://schemas.microsoft.com/office/drawing/2014/main" id="{8D4650AA-336E-46F0-AD64-8C61C819972C}"/>
              </a:ext>
            </a:extLst>
          </p:cNvPr>
          <p:cNvSpPr>
            <a:spLocks noGrp="1"/>
          </p:cNvSpPr>
          <p:nvPr>
            <p:ph type="ctrTitle"/>
          </p:nvPr>
        </p:nvSpPr>
        <p:spPr>
          <a:xfrm>
            <a:off x="5922819" y="1686081"/>
            <a:ext cx="5860472" cy="757130"/>
          </a:xfrm>
        </p:spPr>
        <p:txBody>
          <a:bodyPr vert="horz"/>
          <a:lstStyle/>
          <a:p>
            <a:r>
              <a:rPr lang="en-GB" dirty="0"/>
              <a:t>Status Update</a:t>
            </a:r>
          </a:p>
        </p:txBody>
      </p:sp>
    </p:spTree>
    <p:extLst>
      <p:ext uri="{BB962C8B-B14F-4D97-AF65-F5344CB8AC3E}">
        <p14:creationId xmlns:p14="http://schemas.microsoft.com/office/powerpoint/2010/main" val="4032952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F8D1-749C-0813-9F01-CC1F224D734A}"/>
              </a:ext>
            </a:extLst>
          </p:cNvPr>
          <p:cNvSpPr>
            <a:spLocks noGrp="1"/>
          </p:cNvSpPr>
          <p:nvPr>
            <p:ph type="title"/>
          </p:nvPr>
        </p:nvSpPr>
        <p:spPr>
          <a:xfrm>
            <a:off x="340092" y="527632"/>
            <a:ext cx="11729693" cy="492443"/>
          </a:xfrm>
        </p:spPr>
        <p:txBody>
          <a:bodyPr/>
          <a:lstStyle/>
          <a:p>
            <a:r>
              <a:rPr lang="en-US" dirty="0">
                <a:ea typeface="Cambria"/>
              </a:rPr>
              <a:t>Disclosures </a:t>
            </a:r>
            <a:endParaRPr lang="en-US" i="1" dirty="0">
              <a:solidFill>
                <a:srgbClr val="FF0000"/>
              </a:solidFill>
            </a:endParaRPr>
          </a:p>
        </p:txBody>
      </p:sp>
      <p:sp>
        <p:nvSpPr>
          <p:cNvPr id="3" name="TextBox 2">
            <a:extLst>
              <a:ext uri="{FF2B5EF4-FFF2-40B4-BE49-F238E27FC236}">
                <a16:creationId xmlns:a16="http://schemas.microsoft.com/office/drawing/2014/main" id="{A5132525-7867-4770-9B94-C1267A4438F1}"/>
              </a:ext>
            </a:extLst>
          </p:cNvPr>
          <p:cNvSpPr txBox="1"/>
          <p:nvPr/>
        </p:nvSpPr>
        <p:spPr>
          <a:xfrm>
            <a:off x="711394" y="1190499"/>
            <a:ext cx="10987088" cy="52629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a:spcBef>
                <a:spcPts val="0"/>
              </a:spcBef>
              <a:spcAft>
                <a:spcPts val="0"/>
              </a:spcAft>
            </a:pPr>
            <a:r>
              <a:rPr lang="en-US" sz="2400" b="1" kern="0" dirty="0">
                <a:solidFill>
                  <a:srgbClr val="1F497D"/>
                </a:solidFill>
                <a:effectLst/>
                <a:latin typeface="Myriad Pro"/>
                <a:ea typeface="Times New Roman" panose="02020603050405020304" pitchFamily="18" charset="0"/>
                <a:cs typeface="Times New Roman" panose="02020603050405020304" pitchFamily="18" charset="0"/>
              </a:rPr>
              <a:t>Constantina (Tina) Papoutsakis, PhD, RD</a:t>
            </a:r>
            <a:br>
              <a:rPr lang="en-US" sz="2400" b="1" kern="0" dirty="0">
                <a:solidFill>
                  <a:srgbClr val="1F497D"/>
                </a:solidFill>
                <a:effectLst/>
                <a:latin typeface="Myriad Pro"/>
                <a:ea typeface="Times New Roman" panose="02020603050405020304" pitchFamily="18" charset="0"/>
                <a:cs typeface="Times New Roman" panose="02020603050405020304" pitchFamily="18" charset="0"/>
              </a:rPr>
            </a:br>
            <a:endParaRPr lang="en-US" sz="2400" b="1" kern="0" dirty="0">
              <a:solidFill>
                <a:srgbClr val="1F497D"/>
              </a:solidFill>
              <a:effectLst/>
              <a:latin typeface="Myriad Pro"/>
              <a:ea typeface="Times New Roman" panose="02020603050405020304" pitchFamily="18" charset="0"/>
              <a:cs typeface="Times New Roman" panose="02020603050405020304" pitchFamily="18" charset="0"/>
            </a:endParaRPr>
          </a:p>
          <a:p>
            <a:pPr marL="342900" marR="0" indent="-342900">
              <a:spcBef>
                <a:spcPts val="0"/>
              </a:spcBef>
              <a:spcAft>
                <a:spcPts val="0"/>
              </a:spcAft>
              <a:buFont typeface="Wingdings" panose="05000000000000000000" pitchFamily="2" charset="2"/>
              <a:buChar char="§"/>
            </a:pPr>
            <a:r>
              <a:rPr lang="en-US" sz="2400" b="1" i="1" kern="0" dirty="0">
                <a:solidFill>
                  <a:srgbClr val="1F497D"/>
                </a:solidFill>
                <a:effectLst/>
                <a:latin typeface="Myriad Pro"/>
                <a:ea typeface="Times New Roman" panose="02020603050405020304" pitchFamily="18" charset="0"/>
                <a:cs typeface="Times New Roman" panose="02020603050405020304" pitchFamily="18" charset="0"/>
              </a:rPr>
              <a:t>Senior Director, Nutrition and Dietetics Data Science Center</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2400" b="1" i="1" kern="0" dirty="0">
                <a:solidFill>
                  <a:srgbClr val="1F497D"/>
                </a:solidFill>
                <a:effectLst/>
                <a:latin typeface="Myriad Pro"/>
                <a:ea typeface="Times New Roman" panose="02020603050405020304" pitchFamily="18" charset="0"/>
                <a:cs typeface="Times New Roman" panose="02020603050405020304" pitchFamily="18" charset="0"/>
              </a:rPr>
              <a:t>	Research, International, and Scientific Affairs (RISA)</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b="1" i="1" kern="0" dirty="0">
                <a:solidFill>
                  <a:srgbClr val="1F497D"/>
                </a:solidFill>
                <a:effectLst/>
                <a:latin typeface="Myriad Pro"/>
                <a:ea typeface="Times New Roman" panose="02020603050405020304" pitchFamily="18" charset="0"/>
                <a:cs typeface="Times New Roman" panose="02020603050405020304" pitchFamily="18" charset="0"/>
              </a:rPr>
              <a:t>	Academy of Nutrition and Dietetics</a:t>
            </a:r>
          </a:p>
          <a:p>
            <a:endParaRPr lang="en-US" sz="2400" b="1" i="1" kern="0" dirty="0">
              <a:solidFill>
                <a:srgbClr val="1F497D"/>
              </a:solidFill>
              <a:latin typeface="Myriad Pro"/>
              <a:ea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400" b="1" i="1" kern="0" dirty="0">
                <a:solidFill>
                  <a:srgbClr val="1F497D"/>
                </a:solidFill>
                <a:effectLst/>
                <a:latin typeface="Myriad Pro"/>
                <a:ea typeface="Times New Roman" panose="02020603050405020304" pitchFamily="18" charset="0"/>
                <a:cs typeface="Times New Roman" panose="02020603050405020304" pitchFamily="18" charset="0"/>
              </a:rPr>
              <a:t>Chair, Clinical Reference Group, Nutrition and Dietetics terminology</a:t>
            </a:r>
          </a:p>
          <a:p>
            <a:r>
              <a:rPr lang="en-US" sz="2400" b="1" i="1" kern="0" dirty="0">
                <a:solidFill>
                  <a:srgbClr val="1F497D"/>
                </a:solidFill>
                <a:latin typeface="Myriad Pro"/>
                <a:ea typeface="Times New Roman" panose="02020603050405020304" pitchFamily="18" charset="0"/>
                <a:cs typeface="Times New Roman" panose="02020603050405020304" pitchFamily="18" charset="0"/>
              </a:rPr>
              <a:t>	SNOMED CT International  </a:t>
            </a:r>
          </a:p>
          <a:p>
            <a:pPr lvl="2"/>
            <a:r>
              <a:rPr lang="en-US" sz="1400" b="1" i="1" kern="0" dirty="0">
                <a:solidFill>
                  <a:srgbClr val="1F497D"/>
                </a:solidFill>
                <a:latin typeface="Myriad Pro"/>
                <a:ea typeface="Times New Roman" panose="02020603050405020304" pitchFamily="18" charset="0"/>
                <a:cs typeface="Times New Roman" panose="02020603050405020304" pitchFamily="18" charset="0"/>
              </a:rPr>
              <a:t>(Systematized Medical Nomenclature for Medicine–Clinical Terminology (SNOMED CT) is a clinical terminology system that provides a standardized and scientifically validated way of representing clinical information captured by clinicians) </a:t>
            </a:r>
          </a:p>
          <a:p>
            <a:endParaRPr lang="en-US" sz="2400" b="1" i="1" kern="0" dirty="0">
              <a:solidFill>
                <a:srgbClr val="1F497D"/>
              </a:solidFill>
              <a:effectLst/>
              <a:latin typeface="Myriad Pro"/>
              <a:ea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400" b="1" i="1" kern="0" dirty="0">
                <a:solidFill>
                  <a:srgbClr val="1F497D"/>
                </a:solidFill>
                <a:latin typeface="Myriad Pro"/>
                <a:ea typeface="Times New Roman" panose="02020603050405020304" pitchFamily="18" charset="0"/>
                <a:cs typeface="Times New Roman" panose="02020603050405020304" pitchFamily="18" charset="0"/>
              </a:rPr>
              <a:t>Member, Coding4Food Advisory Committee</a:t>
            </a:r>
          </a:p>
          <a:p>
            <a:r>
              <a:rPr lang="en-US" sz="2000" kern="0" dirty="0">
                <a:solidFill>
                  <a:schemeClr val="bg1"/>
                </a:solidFill>
                <a:latin typeface="Myriad Pro"/>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	</a:t>
            </a:r>
            <a:r>
              <a:rPr lang="en-US" sz="2000" b="1" i="1" kern="0" dirty="0">
                <a:solidFill>
                  <a:srgbClr val="A27E2D"/>
                </a:solidFill>
                <a:latin typeface="Myriad Pro"/>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https://www.msfnca.org/coding4food</a:t>
            </a:r>
            <a:endParaRPr lang="en-US" sz="2000" b="1" i="1" kern="0" dirty="0">
              <a:solidFill>
                <a:srgbClr val="1F497D"/>
              </a:solidFill>
              <a:latin typeface="Myriad Pro"/>
              <a:ea typeface="Times New Roman" panose="02020603050405020304" pitchFamily="18" charset="0"/>
              <a:cs typeface="Times New Roman" panose="02020603050405020304" pitchFamily="18" charset="0"/>
            </a:endParaRPr>
          </a:p>
          <a:p>
            <a:pPr lvl="2"/>
            <a:r>
              <a:rPr lang="en-US" sz="1200" b="1" i="1" kern="0" dirty="0">
                <a:solidFill>
                  <a:srgbClr val="1F497D"/>
                </a:solidFill>
                <a:latin typeface="Myriad Pro"/>
                <a:ea typeface="Times New Roman" panose="02020603050405020304" pitchFamily="18" charset="0"/>
                <a:cs typeface="Times New Roman" panose="02020603050405020304" pitchFamily="18" charset="0"/>
              </a:rPr>
              <a:t>The Coding4Food (C4F) project is a community-informed initiative aiming to create new Healthcare Common Procedural Coding System (HCPCS) codes to define a spectrum of Food is Medicine interventions as healthcare services, allowing for their full integration into healthcare system infrastructure</a:t>
            </a:r>
            <a:br>
              <a:rPr lang="en-US" b="1" kern="0" dirty="0">
                <a:solidFill>
                  <a:srgbClr val="1F3864"/>
                </a:solidFill>
                <a:effectLst/>
                <a:latin typeface="Myriad Pro"/>
                <a:ea typeface="Times New Roman" panose="02020603050405020304" pitchFamily="18" charset="0"/>
                <a:cs typeface="Times New Roman" panose="02020603050405020304" pitchFamily="18" charset="0"/>
              </a:rPr>
            </a:br>
            <a:endParaRPr lang="en-US" b="1" dirty="0">
              <a:solidFill>
                <a:schemeClr val="tx1"/>
              </a:solidFill>
            </a:endParaRPr>
          </a:p>
        </p:txBody>
      </p:sp>
    </p:spTree>
    <p:extLst>
      <p:ext uri="{BB962C8B-B14F-4D97-AF65-F5344CB8AC3E}">
        <p14:creationId xmlns:p14="http://schemas.microsoft.com/office/powerpoint/2010/main" val="2625025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ecorative graphic">
            <a:extLst>
              <a:ext uri="{FF2B5EF4-FFF2-40B4-BE49-F238E27FC236}">
                <a16:creationId xmlns:a16="http://schemas.microsoft.com/office/drawing/2014/main" id="{85EB05CA-18C1-480A-8397-2923C346CAB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2" imgH="272" progId="TCLayout.ActiveDocument.1">
                  <p:embed/>
                </p:oleObj>
              </mc:Choice>
              <mc:Fallback>
                <p:oleObj name="think-cell Slide" r:id="rId4" imgW="272" imgH="272" progId="TCLayout.ActiveDocument.1">
                  <p:embed/>
                  <p:pic>
                    <p:nvPicPr>
                      <p:cNvPr id="3" name="Decorative graphic">
                        <a:extLst>
                          <a:ext uri="{FF2B5EF4-FFF2-40B4-BE49-F238E27FC236}">
                            <a16:creationId xmlns:a16="http://schemas.microsoft.com/office/drawing/2014/main" id="{85EB05CA-18C1-480A-8397-2923C346CAB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26" name="Group 25">
            <a:extLst>
              <a:ext uri="{FF2B5EF4-FFF2-40B4-BE49-F238E27FC236}">
                <a16:creationId xmlns:a16="http://schemas.microsoft.com/office/drawing/2014/main" id="{B589910B-BDE4-A6A8-D327-23E7E86CBE6B}"/>
              </a:ext>
            </a:extLst>
          </p:cNvPr>
          <p:cNvGrpSpPr/>
          <p:nvPr/>
        </p:nvGrpSpPr>
        <p:grpSpPr>
          <a:xfrm>
            <a:off x="4638622" y="4767913"/>
            <a:ext cx="892922" cy="1035789"/>
            <a:chOff x="4706111" y="4520292"/>
            <a:chExt cx="892922" cy="1035789"/>
          </a:xfrm>
          <a:solidFill>
            <a:srgbClr val="E7BC1F"/>
          </a:solidFill>
        </p:grpSpPr>
        <p:sp>
          <p:nvSpPr>
            <p:cNvPr id="56" name="Decorative graphic">
              <a:extLst>
                <a:ext uri="{FF2B5EF4-FFF2-40B4-BE49-F238E27FC236}">
                  <a16:creationId xmlns:a16="http://schemas.microsoft.com/office/drawing/2014/main" id="{668F2544-C124-4297-91A9-A447A9861DFA}"/>
                </a:ext>
              </a:extLst>
            </p:cNvPr>
            <p:cNvSpPr/>
            <p:nvPr/>
          </p:nvSpPr>
          <p:spPr>
            <a:xfrm rot="5400000">
              <a:off x="4634677" y="4591726"/>
              <a:ext cx="1035789" cy="892922"/>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9" name="Decorative graphic">
              <a:extLst>
                <a:ext uri="{FF2B5EF4-FFF2-40B4-BE49-F238E27FC236}">
                  <a16:creationId xmlns:a16="http://schemas.microsoft.com/office/drawing/2014/main" id="{14ABC230-4A87-430A-ADB4-EE7216422269}"/>
                </a:ext>
              </a:extLst>
            </p:cNvPr>
            <p:cNvSpPr/>
            <p:nvPr/>
          </p:nvSpPr>
          <p:spPr>
            <a:xfrm>
              <a:off x="4938786" y="4819647"/>
              <a:ext cx="427571" cy="437080"/>
            </a:xfrm>
            <a:custGeom>
              <a:avLst/>
              <a:gdLst>
                <a:gd name="connsiteX0" fmla="*/ 59789 w 593384"/>
                <a:gd name="connsiteY0" fmla="*/ 323835 h 606580"/>
                <a:gd name="connsiteX1" fmla="*/ 44670 w 593384"/>
                <a:gd name="connsiteY1" fmla="*/ 338857 h 606580"/>
                <a:gd name="connsiteX2" fmla="*/ 44670 w 593384"/>
                <a:gd name="connsiteY2" fmla="*/ 477027 h 606580"/>
                <a:gd name="connsiteX3" fmla="*/ 59713 w 593384"/>
                <a:gd name="connsiteY3" fmla="*/ 492048 h 606580"/>
                <a:gd name="connsiteX4" fmla="*/ 386834 w 593384"/>
                <a:gd name="connsiteY4" fmla="*/ 492048 h 606580"/>
                <a:gd name="connsiteX5" fmla="*/ 402946 w 593384"/>
                <a:gd name="connsiteY5" fmla="*/ 508138 h 606580"/>
                <a:gd name="connsiteX6" fmla="*/ 402946 w 593384"/>
                <a:gd name="connsiteY6" fmla="*/ 545959 h 606580"/>
                <a:gd name="connsiteX7" fmla="*/ 419058 w 593384"/>
                <a:gd name="connsiteY7" fmla="*/ 561972 h 606580"/>
                <a:gd name="connsiteX8" fmla="*/ 429137 w 593384"/>
                <a:gd name="connsiteY8" fmla="*/ 558388 h 606580"/>
                <a:gd name="connsiteX9" fmla="*/ 543981 w 593384"/>
                <a:gd name="connsiteY9" fmla="*/ 464369 h 606580"/>
                <a:gd name="connsiteX10" fmla="*/ 544897 w 593384"/>
                <a:gd name="connsiteY10" fmla="*/ 463606 h 606580"/>
                <a:gd name="connsiteX11" fmla="*/ 544897 w 593384"/>
                <a:gd name="connsiteY11" fmla="*/ 445000 h 606580"/>
                <a:gd name="connsiteX12" fmla="*/ 543904 w 593384"/>
                <a:gd name="connsiteY12" fmla="*/ 444162 h 606580"/>
                <a:gd name="connsiteX13" fmla="*/ 427533 w 593384"/>
                <a:gd name="connsiteY13" fmla="*/ 349990 h 606580"/>
                <a:gd name="connsiteX14" fmla="*/ 418065 w 593384"/>
                <a:gd name="connsiteY14" fmla="*/ 346634 h 606580"/>
                <a:gd name="connsiteX15" fmla="*/ 402946 w 593384"/>
                <a:gd name="connsiteY15" fmla="*/ 361656 h 606580"/>
                <a:gd name="connsiteX16" fmla="*/ 402946 w 593384"/>
                <a:gd name="connsiteY16" fmla="*/ 400469 h 606580"/>
                <a:gd name="connsiteX17" fmla="*/ 386834 w 593384"/>
                <a:gd name="connsiteY17" fmla="*/ 416482 h 606580"/>
                <a:gd name="connsiteX18" fmla="*/ 136453 w 593384"/>
                <a:gd name="connsiteY18" fmla="*/ 416482 h 606580"/>
                <a:gd name="connsiteX19" fmla="*/ 120342 w 593384"/>
                <a:gd name="connsiteY19" fmla="*/ 400469 h 606580"/>
                <a:gd name="connsiteX20" fmla="*/ 120342 w 593384"/>
                <a:gd name="connsiteY20" fmla="*/ 376602 h 606580"/>
                <a:gd name="connsiteX21" fmla="*/ 113469 w 593384"/>
                <a:gd name="connsiteY21" fmla="*/ 362342 h 606580"/>
                <a:gd name="connsiteX22" fmla="*/ 69105 w 593384"/>
                <a:gd name="connsiteY22" fmla="*/ 327114 h 606580"/>
                <a:gd name="connsiteX23" fmla="*/ 59789 w 593384"/>
                <a:gd name="connsiteY23" fmla="*/ 323835 h 606580"/>
                <a:gd name="connsiteX24" fmla="*/ 59757 w 593384"/>
                <a:gd name="connsiteY24" fmla="*/ 323324 h 606580"/>
                <a:gd name="connsiteX25" fmla="*/ 69379 w 593384"/>
                <a:gd name="connsiteY25" fmla="*/ 326755 h 606580"/>
                <a:gd name="connsiteX26" fmla="*/ 113750 w 593384"/>
                <a:gd name="connsiteY26" fmla="*/ 361977 h 606580"/>
                <a:gd name="connsiteX27" fmla="*/ 120852 w 593384"/>
                <a:gd name="connsiteY27" fmla="*/ 376615 h 606580"/>
                <a:gd name="connsiteX28" fmla="*/ 120852 w 593384"/>
                <a:gd name="connsiteY28" fmla="*/ 400477 h 606580"/>
                <a:gd name="connsiteX29" fmla="*/ 136431 w 593384"/>
                <a:gd name="connsiteY29" fmla="*/ 416030 h 606580"/>
                <a:gd name="connsiteX30" fmla="*/ 386846 w 593384"/>
                <a:gd name="connsiteY30" fmla="*/ 416030 h 606580"/>
                <a:gd name="connsiteX31" fmla="*/ 402425 w 593384"/>
                <a:gd name="connsiteY31" fmla="*/ 400477 h 606580"/>
                <a:gd name="connsiteX32" fmla="*/ 402425 w 593384"/>
                <a:gd name="connsiteY32" fmla="*/ 361672 h 606580"/>
                <a:gd name="connsiteX33" fmla="*/ 418081 w 593384"/>
                <a:gd name="connsiteY33" fmla="*/ 346119 h 606580"/>
                <a:gd name="connsiteX34" fmla="*/ 427856 w 593384"/>
                <a:gd name="connsiteY34" fmla="*/ 349626 h 606580"/>
                <a:gd name="connsiteX35" fmla="*/ 544319 w 593384"/>
                <a:gd name="connsiteY35" fmla="*/ 443781 h 606580"/>
                <a:gd name="connsiteX36" fmla="*/ 545312 w 593384"/>
                <a:gd name="connsiteY36" fmla="*/ 444696 h 606580"/>
                <a:gd name="connsiteX37" fmla="*/ 545236 w 593384"/>
                <a:gd name="connsiteY37" fmla="*/ 463908 h 606580"/>
                <a:gd name="connsiteX38" fmla="*/ 544319 w 593384"/>
                <a:gd name="connsiteY38" fmla="*/ 464746 h 606580"/>
                <a:gd name="connsiteX39" fmla="*/ 429460 w 593384"/>
                <a:gd name="connsiteY39" fmla="*/ 558748 h 606580"/>
                <a:gd name="connsiteX40" fmla="*/ 419074 w 593384"/>
                <a:gd name="connsiteY40" fmla="*/ 562484 h 606580"/>
                <a:gd name="connsiteX41" fmla="*/ 402425 w 593384"/>
                <a:gd name="connsiteY41" fmla="*/ 545940 h 606580"/>
                <a:gd name="connsiteX42" fmla="*/ 402425 w 593384"/>
                <a:gd name="connsiteY42" fmla="*/ 508126 h 606580"/>
                <a:gd name="connsiteX43" fmla="*/ 386846 w 593384"/>
                <a:gd name="connsiteY43" fmla="*/ 492573 h 606580"/>
                <a:gd name="connsiteX44" fmla="*/ 59680 w 593384"/>
                <a:gd name="connsiteY44" fmla="*/ 492573 h 606580"/>
                <a:gd name="connsiteX45" fmla="*/ 44101 w 593384"/>
                <a:gd name="connsiteY45" fmla="*/ 477021 h 606580"/>
                <a:gd name="connsiteX46" fmla="*/ 44101 w 593384"/>
                <a:gd name="connsiteY46" fmla="*/ 338877 h 606580"/>
                <a:gd name="connsiteX47" fmla="*/ 59757 w 593384"/>
                <a:gd name="connsiteY47" fmla="*/ 323324 h 606580"/>
                <a:gd name="connsiteX48" fmla="*/ 59789 w 593384"/>
                <a:gd name="connsiteY48" fmla="*/ 322767 h 606580"/>
                <a:gd name="connsiteX49" fmla="*/ 43677 w 593384"/>
                <a:gd name="connsiteY49" fmla="*/ 338857 h 606580"/>
                <a:gd name="connsiteX50" fmla="*/ 43677 w 593384"/>
                <a:gd name="connsiteY50" fmla="*/ 477027 h 606580"/>
                <a:gd name="connsiteX51" fmla="*/ 59713 w 593384"/>
                <a:gd name="connsiteY51" fmla="*/ 493116 h 606580"/>
                <a:gd name="connsiteX52" fmla="*/ 386834 w 593384"/>
                <a:gd name="connsiteY52" fmla="*/ 493116 h 606580"/>
                <a:gd name="connsiteX53" fmla="*/ 401953 w 593384"/>
                <a:gd name="connsiteY53" fmla="*/ 508138 h 606580"/>
                <a:gd name="connsiteX54" fmla="*/ 401953 w 593384"/>
                <a:gd name="connsiteY54" fmla="*/ 545959 h 606580"/>
                <a:gd name="connsiteX55" fmla="*/ 419058 w 593384"/>
                <a:gd name="connsiteY55" fmla="*/ 563040 h 606580"/>
                <a:gd name="connsiteX56" fmla="*/ 429748 w 593384"/>
                <a:gd name="connsiteY56" fmla="*/ 559151 h 606580"/>
                <a:gd name="connsiteX57" fmla="*/ 544592 w 593384"/>
                <a:gd name="connsiteY57" fmla="*/ 465131 h 606580"/>
                <a:gd name="connsiteX58" fmla="*/ 545584 w 593384"/>
                <a:gd name="connsiteY58" fmla="*/ 464292 h 606580"/>
                <a:gd name="connsiteX59" fmla="*/ 545584 w 593384"/>
                <a:gd name="connsiteY59" fmla="*/ 444314 h 606580"/>
                <a:gd name="connsiteX60" fmla="*/ 544592 w 593384"/>
                <a:gd name="connsiteY60" fmla="*/ 443399 h 606580"/>
                <a:gd name="connsiteX61" fmla="*/ 428144 w 593384"/>
                <a:gd name="connsiteY61" fmla="*/ 349227 h 606580"/>
                <a:gd name="connsiteX62" fmla="*/ 418065 w 593384"/>
                <a:gd name="connsiteY62" fmla="*/ 345567 h 606580"/>
                <a:gd name="connsiteX63" fmla="*/ 401953 w 593384"/>
                <a:gd name="connsiteY63" fmla="*/ 361656 h 606580"/>
                <a:gd name="connsiteX64" fmla="*/ 401953 w 593384"/>
                <a:gd name="connsiteY64" fmla="*/ 400469 h 606580"/>
                <a:gd name="connsiteX65" fmla="*/ 386834 w 593384"/>
                <a:gd name="connsiteY65" fmla="*/ 415491 h 606580"/>
                <a:gd name="connsiteX66" fmla="*/ 136453 w 593384"/>
                <a:gd name="connsiteY66" fmla="*/ 415491 h 606580"/>
                <a:gd name="connsiteX67" fmla="*/ 121334 w 593384"/>
                <a:gd name="connsiteY67" fmla="*/ 400469 h 606580"/>
                <a:gd name="connsiteX68" fmla="*/ 121334 w 593384"/>
                <a:gd name="connsiteY68" fmla="*/ 376602 h 606580"/>
                <a:gd name="connsiteX69" fmla="*/ 114080 w 593384"/>
                <a:gd name="connsiteY69" fmla="*/ 361580 h 606580"/>
                <a:gd name="connsiteX70" fmla="*/ 69716 w 593384"/>
                <a:gd name="connsiteY70" fmla="*/ 326351 h 606580"/>
                <a:gd name="connsiteX71" fmla="*/ 59789 w 593384"/>
                <a:gd name="connsiteY71" fmla="*/ 322767 h 606580"/>
                <a:gd name="connsiteX72" fmla="*/ 59789 w 593384"/>
                <a:gd name="connsiteY72" fmla="*/ 280218 h 606580"/>
                <a:gd name="connsiteX73" fmla="*/ 96289 w 593384"/>
                <a:gd name="connsiteY73" fmla="*/ 293029 h 606580"/>
                <a:gd name="connsiteX74" fmla="*/ 140653 w 593384"/>
                <a:gd name="connsiteY74" fmla="*/ 328258 h 606580"/>
                <a:gd name="connsiteX75" fmla="*/ 157834 w 593384"/>
                <a:gd name="connsiteY75" fmla="*/ 349761 h 606580"/>
                <a:gd name="connsiteX76" fmla="*/ 163790 w 593384"/>
                <a:gd name="connsiteY76" fmla="*/ 372484 h 606580"/>
                <a:gd name="connsiteX77" fmla="*/ 163866 w 593384"/>
                <a:gd name="connsiteY77" fmla="*/ 372942 h 606580"/>
                <a:gd name="connsiteX78" fmla="*/ 359345 w 593384"/>
                <a:gd name="connsiteY78" fmla="*/ 372942 h 606580"/>
                <a:gd name="connsiteX79" fmla="*/ 359345 w 593384"/>
                <a:gd name="connsiteY79" fmla="*/ 361656 h 606580"/>
                <a:gd name="connsiteX80" fmla="*/ 364308 w 593384"/>
                <a:gd name="connsiteY80" fmla="*/ 337942 h 606580"/>
                <a:gd name="connsiteX81" fmla="*/ 377671 w 593384"/>
                <a:gd name="connsiteY81" fmla="*/ 319107 h 606580"/>
                <a:gd name="connsiteX82" fmla="*/ 418065 w 593384"/>
                <a:gd name="connsiteY82" fmla="*/ 303018 h 606580"/>
                <a:gd name="connsiteX83" fmla="*/ 454946 w 593384"/>
                <a:gd name="connsiteY83" fmla="*/ 316133 h 606580"/>
                <a:gd name="connsiteX84" fmla="*/ 571393 w 593384"/>
                <a:gd name="connsiteY84" fmla="*/ 410305 h 606580"/>
                <a:gd name="connsiteX85" fmla="*/ 575822 w 593384"/>
                <a:gd name="connsiteY85" fmla="*/ 414271 h 606580"/>
                <a:gd name="connsiteX86" fmla="*/ 575670 w 593384"/>
                <a:gd name="connsiteY86" fmla="*/ 494412 h 606580"/>
                <a:gd name="connsiteX87" fmla="*/ 571623 w 593384"/>
                <a:gd name="connsiteY87" fmla="*/ 498072 h 606580"/>
                <a:gd name="connsiteX88" fmla="*/ 456779 w 593384"/>
                <a:gd name="connsiteY88" fmla="*/ 592016 h 606580"/>
                <a:gd name="connsiteX89" fmla="*/ 419058 w 593384"/>
                <a:gd name="connsiteY89" fmla="*/ 605589 h 606580"/>
                <a:gd name="connsiteX90" fmla="*/ 377976 w 593384"/>
                <a:gd name="connsiteY90" fmla="*/ 589271 h 606580"/>
                <a:gd name="connsiteX91" fmla="*/ 364385 w 593384"/>
                <a:gd name="connsiteY91" fmla="*/ 570131 h 606580"/>
                <a:gd name="connsiteX92" fmla="*/ 359345 w 593384"/>
                <a:gd name="connsiteY92" fmla="*/ 545959 h 606580"/>
                <a:gd name="connsiteX93" fmla="*/ 359345 w 593384"/>
                <a:gd name="connsiteY93" fmla="*/ 535665 h 606580"/>
                <a:gd name="connsiteX94" fmla="*/ 59713 w 593384"/>
                <a:gd name="connsiteY94" fmla="*/ 535665 h 606580"/>
                <a:gd name="connsiteX95" fmla="*/ 1069 w 593384"/>
                <a:gd name="connsiteY95" fmla="*/ 477027 h 606580"/>
                <a:gd name="connsiteX96" fmla="*/ 1069 w 593384"/>
                <a:gd name="connsiteY96" fmla="*/ 338857 h 606580"/>
                <a:gd name="connsiteX97" fmla="*/ 6032 w 593384"/>
                <a:gd name="connsiteY97" fmla="*/ 315142 h 606580"/>
                <a:gd name="connsiteX98" fmla="*/ 19395 w 593384"/>
                <a:gd name="connsiteY98" fmla="*/ 296308 h 606580"/>
                <a:gd name="connsiteX99" fmla="*/ 59789 w 593384"/>
                <a:gd name="connsiteY99" fmla="*/ 280218 h 606580"/>
                <a:gd name="connsiteX100" fmla="*/ 59757 w 593384"/>
                <a:gd name="connsiteY100" fmla="*/ 279792 h 606580"/>
                <a:gd name="connsiteX101" fmla="*/ 18975 w 593384"/>
                <a:gd name="connsiteY101" fmla="*/ 295955 h 606580"/>
                <a:gd name="connsiteX102" fmla="*/ 5534 w 593384"/>
                <a:gd name="connsiteY102" fmla="*/ 315014 h 606580"/>
                <a:gd name="connsiteX103" fmla="*/ 494 w 593384"/>
                <a:gd name="connsiteY103" fmla="*/ 338877 h 606580"/>
                <a:gd name="connsiteX104" fmla="*/ 494 w 593384"/>
                <a:gd name="connsiteY104" fmla="*/ 477021 h 606580"/>
                <a:gd name="connsiteX105" fmla="*/ 59680 w 593384"/>
                <a:gd name="connsiteY105" fmla="*/ 536105 h 606580"/>
                <a:gd name="connsiteX106" fmla="*/ 358818 w 593384"/>
                <a:gd name="connsiteY106" fmla="*/ 536105 h 606580"/>
                <a:gd name="connsiteX107" fmla="*/ 358818 w 593384"/>
                <a:gd name="connsiteY107" fmla="*/ 545940 h 606580"/>
                <a:gd name="connsiteX108" fmla="*/ 363935 w 593384"/>
                <a:gd name="connsiteY108" fmla="*/ 570260 h 606580"/>
                <a:gd name="connsiteX109" fmla="*/ 377605 w 593384"/>
                <a:gd name="connsiteY109" fmla="*/ 589625 h 606580"/>
                <a:gd name="connsiteX110" fmla="*/ 419074 w 593384"/>
                <a:gd name="connsiteY110" fmla="*/ 606016 h 606580"/>
                <a:gd name="connsiteX111" fmla="*/ 457106 w 593384"/>
                <a:gd name="connsiteY111" fmla="*/ 592446 h 606580"/>
                <a:gd name="connsiteX112" fmla="*/ 571965 w 593384"/>
                <a:gd name="connsiteY112" fmla="*/ 498444 h 606580"/>
                <a:gd name="connsiteX113" fmla="*/ 576089 w 593384"/>
                <a:gd name="connsiteY113" fmla="*/ 494784 h 606580"/>
                <a:gd name="connsiteX114" fmla="*/ 576165 w 593384"/>
                <a:gd name="connsiteY114" fmla="*/ 413895 h 606580"/>
                <a:gd name="connsiteX115" fmla="*/ 571736 w 593384"/>
                <a:gd name="connsiteY115" fmla="*/ 409931 h 606580"/>
                <a:gd name="connsiteX116" fmla="*/ 455273 w 593384"/>
                <a:gd name="connsiteY116" fmla="*/ 315777 h 606580"/>
                <a:gd name="connsiteX117" fmla="*/ 418081 w 593384"/>
                <a:gd name="connsiteY117" fmla="*/ 302587 h 606580"/>
                <a:gd name="connsiteX118" fmla="*/ 377300 w 593384"/>
                <a:gd name="connsiteY118" fmla="*/ 318750 h 606580"/>
                <a:gd name="connsiteX119" fmla="*/ 363859 w 593384"/>
                <a:gd name="connsiteY119" fmla="*/ 337733 h 606580"/>
                <a:gd name="connsiteX120" fmla="*/ 358818 w 593384"/>
                <a:gd name="connsiteY120" fmla="*/ 361672 h 606580"/>
                <a:gd name="connsiteX121" fmla="*/ 358818 w 593384"/>
                <a:gd name="connsiteY121" fmla="*/ 372422 h 606580"/>
                <a:gd name="connsiteX122" fmla="*/ 164306 w 593384"/>
                <a:gd name="connsiteY122" fmla="*/ 372422 h 606580"/>
                <a:gd name="connsiteX123" fmla="*/ 158273 w 593384"/>
                <a:gd name="connsiteY123" fmla="*/ 349550 h 606580"/>
                <a:gd name="connsiteX124" fmla="*/ 140937 w 593384"/>
                <a:gd name="connsiteY124" fmla="*/ 327898 h 606580"/>
                <a:gd name="connsiteX125" fmla="*/ 96566 w 593384"/>
                <a:gd name="connsiteY125" fmla="*/ 292676 h 606580"/>
                <a:gd name="connsiteX126" fmla="*/ 59757 w 593384"/>
                <a:gd name="connsiteY126" fmla="*/ 279792 h 606580"/>
                <a:gd name="connsiteX127" fmla="*/ 59789 w 593384"/>
                <a:gd name="connsiteY127" fmla="*/ 279227 h 606580"/>
                <a:gd name="connsiteX128" fmla="*/ 96899 w 593384"/>
                <a:gd name="connsiteY128" fmla="*/ 292266 h 606580"/>
                <a:gd name="connsiteX129" fmla="*/ 141264 w 593384"/>
                <a:gd name="connsiteY129" fmla="*/ 327495 h 606580"/>
                <a:gd name="connsiteX130" fmla="*/ 158750 w 593384"/>
                <a:gd name="connsiteY130" fmla="*/ 349303 h 606580"/>
                <a:gd name="connsiteX131" fmla="*/ 164782 w 593384"/>
                <a:gd name="connsiteY131" fmla="*/ 371950 h 606580"/>
                <a:gd name="connsiteX132" fmla="*/ 358276 w 593384"/>
                <a:gd name="connsiteY132" fmla="*/ 371950 h 606580"/>
                <a:gd name="connsiteX133" fmla="*/ 358276 w 593384"/>
                <a:gd name="connsiteY133" fmla="*/ 361656 h 606580"/>
                <a:gd name="connsiteX134" fmla="*/ 363392 w 593384"/>
                <a:gd name="connsiteY134" fmla="*/ 337560 h 606580"/>
                <a:gd name="connsiteX135" fmla="*/ 376984 w 593384"/>
                <a:gd name="connsiteY135" fmla="*/ 318345 h 606580"/>
                <a:gd name="connsiteX136" fmla="*/ 418065 w 593384"/>
                <a:gd name="connsiteY136" fmla="*/ 302027 h 606580"/>
                <a:gd name="connsiteX137" fmla="*/ 455557 w 593384"/>
                <a:gd name="connsiteY137" fmla="*/ 315371 h 606580"/>
                <a:gd name="connsiteX138" fmla="*/ 572004 w 593384"/>
                <a:gd name="connsiteY138" fmla="*/ 409543 h 606580"/>
                <a:gd name="connsiteX139" fmla="*/ 576510 w 593384"/>
                <a:gd name="connsiteY139" fmla="*/ 413584 h 606580"/>
                <a:gd name="connsiteX140" fmla="*/ 576357 w 593384"/>
                <a:gd name="connsiteY140" fmla="*/ 495099 h 606580"/>
                <a:gd name="connsiteX141" fmla="*/ 572233 w 593384"/>
                <a:gd name="connsiteY141" fmla="*/ 498835 h 606580"/>
                <a:gd name="connsiteX142" fmla="*/ 457390 w 593384"/>
                <a:gd name="connsiteY142" fmla="*/ 592855 h 606580"/>
                <a:gd name="connsiteX143" fmla="*/ 419058 w 593384"/>
                <a:gd name="connsiteY143" fmla="*/ 606580 h 606580"/>
                <a:gd name="connsiteX144" fmla="*/ 377289 w 593384"/>
                <a:gd name="connsiteY144" fmla="*/ 589957 h 606580"/>
                <a:gd name="connsiteX145" fmla="*/ 363468 w 593384"/>
                <a:gd name="connsiteY145" fmla="*/ 570512 h 606580"/>
                <a:gd name="connsiteX146" fmla="*/ 358276 w 593384"/>
                <a:gd name="connsiteY146" fmla="*/ 545959 h 606580"/>
                <a:gd name="connsiteX147" fmla="*/ 358276 w 593384"/>
                <a:gd name="connsiteY147" fmla="*/ 536656 h 606580"/>
                <a:gd name="connsiteX148" fmla="*/ 59713 w 593384"/>
                <a:gd name="connsiteY148" fmla="*/ 536656 h 606580"/>
                <a:gd name="connsiteX149" fmla="*/ 0 w 593384"/>
                <a:gd name="connsiteY149" fmla="*/ 477027 h 606580"/>
                <a:gd name="connsiteX150" fmla="*/ 0 w 593384"/>
                <a:gd name="connsiteY150" fmla="*/ 338857 h 606580"/>
                <a:gd name="connsiteX151" fmla="*/ 5116 w 593384"/>
                <a:gd name="connsiteY151" fmla="*/ 314761 h 606580"/>
                <a:gd name="connsiteX152" fmla="*/ 18632 w 593384"/>
                <a:gd name="connsiteY152" fmla="*/ 295621 h 606580"/>
                <a:gd name="connsiteX153" fmla="*/ 59789 w 593384"/>
                <a:gd name="connsiteY153" fmla="*/ 279227 h 606580"/>
                <a:gd name="connsiteX154" fmla="*/ 174327 w 593384"/>
                <a:gd name="connsiteY154" fmla="*/ 44608 h 606580"/>
                <a:gd name="connsiteX155" fmla="*/ 164247 w 593384"/>
                <a:gd name="connsiteY155" fmla="*/ 48192 h 606580"/>
                <a:gd name="connsiteX156" fmla="*/ 49403 w 593384"/>
                <a:gd name="connsiteY156" fmla="*/ 142211 h 606580"/>
                <a:gd name="connsiteX157" fmla="*/ 48487 w 593384"/>
                <a:gd name="connsiteY157" fmla="*/ 142974 h 606580"/>
                <a:gd name="connsiteX158" fmla="*/ 48487 w 593384"/>
                <a:gd name="connsiteY158" fmla="*/ 161580 h 606580"/>
                <a:gd name="connsiteX159" fmla="*/ 49480 w 593384"/>
                <a:gd name="connsiteY159" fmla="*/ 162418 h 606580"/>
                <a:gd name="connsiteX160" fmla="*/ 165851 w 593384"/>
                <a:gd name="connsiteY160" fmla="*/ 256590 h 606580"/>
                <a:gd name="connsiteX161" fmla="*/ 175319 w 593384"/>
                <a:gd name="connsiteY161" fmla="*/ 259946 h 606580"/>
                <a:gd name="connsiteX162" fmla="*/ 190438 w 593384"/>
                <a:gd name="connsiteY162" fmla="*/ 244924 h 606580"/>
                <a:gd name="connsiteX163" fmla="*/ 190438 w 593384"/>
                <a:gd name="connsiteY163" fmla="*/ 206111 h 606580"/>
                <a:gd name="connsiteX164" fmla="*/ 206550 w 593384"/>
                <a:gd name="connsiteY164" fmla="*/ 190098 h 606580"/>
                <a:gd name="connsiteX165" fmla="*/ 456931 w 593384"/>
                <a:gd name="connsiteY165" fmla="*/ 190098 h 606580"/>
                <a:gd name="connsiteX166" fmla="*/ 473042 w 593384"/>
                <a:gd name="connsiteY166" fmla="*/ 206111 h 606580"/>
                <a:gd name="connsiteX167" fmla="*/ 473042 w 593384"/>
                <a:gd name="connsiteY167" fmla="*/ 229978 h 606580"/>
                <a:gd name="connsiteX168" fmla="*/ 479915 w 593384"/>
                <a:gd name="connsiteY168" fmla="*/ 244238 h 606580"/>
                <a:gd name="connsiteX169" fmla="*/ 524279 w 593384"/>
                <a:gd name="connsiteY169" fmla="*/ 279466 h 606580"/>
                <a:gd name="connsiteX170" fmla="*/ 533595 w 593384"/>
                <a:gd name="connsiteY170" fmla="*/ 282745 h 606580"/>
                <a:gd name="connsiteX171" fmla="*/ 548714 w 593384"/>
                <a:gd name="connsiteY171" fmla="*/ 267723 h 606580"/>
                <a:gd name="connsiteX172" fmla="*/ 548714 w 593384"/>
                <a:gd name="connsiteY172" fmla="*/ 129553 h 606580"/>
                <a:gd name="connsiteX173" fmla="*/ 533671 w 593384"/>
                <a:gd name="connsiteY173" fmla="*/ 114532 h 606580"/>
                <a:gd name="connsiteX174" fmla="*/ 206550 w 593384"/>
                <a:gd name="connsiteY174" fmla="*/ 114532 h 606580"/>
                <a:gd name="connsiteX175" fmla="*/ 190438 w 593384"/>
                <a:gd name="connsiteY175" fmla="*/ 98442 h 606580"/>
                <a:gd name="connsiteX176" fmla="*/ 190438 w 593384"/>
                <a:gd name="connsiteY176" fmla="*/ 60621 h 606580"/>
                <a:gd name="connsiteX177" fmla="*/ 174327 w 593384"/>
                <a:gd name="connsiteY177" fmla="*/ 44608 h 606580"/>
                <a:gd name="connsiteX178" fmla="*/ 174289 w 593384"/>
                <a:gd name="connsiteY178" fmla="*/ 44097 h 606580"/>
                <a:gd name="connsiteX179" fmla="*/ 190936 w 593384"/>
                <a:gd name="connsiteY179" fmla="*/ 60641 h 606580"/>
                <a:gd name="connsiteX180" fmla="*/ 190936 w 593384"/>
                <a:gd name="connsiteY180" fmla="*/ 98455 h 606580"/>
                <a:gd name="connsiteX181" fmla="*/ 206513 w 593384"/>
                <a:gd name="connsiteY181" fmla="*/ 114008 h 606580"/>
                <a:gd name="connsiteX182" fmla="*/ 533641 w 593384"/>
                <a:gd name="connsiteY182" fmla="*/ 114008 h 606580"/>
                <a:gd name="connsiteX183" fmla="*/ 549218 w 593384"/>
                <a:gd name="connsiteY183" fmla="*/ 129560 h 606580"/>
                <a:gd name="connsiteX184" fmla="*/ 549218 w 593384"/>
                <a:gd name="connsiteY184" fmla="*/ 267704 h 606580"/>
                <a:gd name="connsiteX185" fmla="*/ 533564 w 593384"/>
                <a:gd name="connsiteY185" fmla="*/ 283257 h 606580"/>
                <a:gd name="connsiteX186" fmla="*/ 523943 w 593384"/>
                <a:gd name="connsiteY186" fmla="*/ 279826 h 606580"/>
                <a:gd name="connsiteX187" fmla="*/ 479578 w 593384"/>
                <a:gd name="connsiteY187" fmla="*/ 244604 h 606580"/>
                <a:gd name="connsiteX188" fmla="*/ 472476 w 593384"/>
                <a:gd name="connsiteY188" fmla="*/ 229966 h 606580"/>
                <a:gd name="connsiteX189" fmla="*/ 472476 w 593384"/>
                <a:gd name="connsiteY189" fmla="*/ 206104 h 606580"/>
                <a:gd name="connsiteX190" fmla="*/ 456899 w 593384"/>
                <a:gd name="connsiteY190" fmla="*/ 190551 h 606580"/>
                <a:gd name="connsiteX191" fmla="*/ 206513 w 593384"/>
                <a:gd name="connsiteY191" fmla="*/ 190551 h 606580"/>
                <a:gd name="connsiteX192" fmla="*/ 190936 w 593384"/>
                <a:gd name="connsiteY192" fmla="*/ 206104 h 606580"/>
                <a:gd name="connsiteX193" fmla="*/ 190936 w 593384"/>
                <a:gd name="connsiteY193" fmla="*/ 244909 h 606580"/>
                <a:gd name="connsiteX194" fmla="*/ 175282 w 593384"/>
                <a:gd name="connsiteY194" fmla="*/ 260462 h 606580"/>
                <a:gd name="connsiteX195" fmla="*/ 165508 w 593384"/>
                <a:gd name="connsiteY195" fmla="*/ 256955 h 606580"/>
                <a:gd name="connsiteX196" fmla="*/ 49058 w 593384"/>
                <a:gd name="connsiteY196" fmla="*/ 162800 h 606580"/>
                <a:gd name="connsiteX197" fmla="*/ 48066 w 593384"/>
                <a:gd name="connsiteY197" fmla="*/ 161885 h 606580"/>
                <a:gd name="connsiteX198" fmla="*/ 48142 w 593384"/>
                <a:gd name="connsiteY198" fmla="*/ 142673 h 606580"/>
                <a:gd name="connsiteX199" fmla="*/ 49058 w 593384"/>
                <a:gd name="connsiteY199" fmla="*/ 141835 h 606580"/>
                <a:gd name="connsiteX200" fmla="*/ 163904 w 593384"/>
                <a:gd name="connsiteY200" fmla="*/ 47833 h 606580"/>
                <a:gd name="connsiteX201" fmla="*/ 174289 w 593384"/>
                <a:gd name="connsiteY201" fmla="*/ 44097 h 606580"/>
                <a:gd name="connsiteX202" fmla="*/ 174327 w 593384"/>
                <a:gd name="connsiteY202" fmla="*/ 43540 h 606580"/>
                <a:gd name="connsiteX203" fmla="*/ 163636 w 593384"/>
                <a:gd name="connsiteY203" fmla="*/ 47429 h 606580"/>
                <a:gd name="connsiteX204" fmla="*/ 48793 w 593384"/>
                <a:gd name="connsiteY204" fmla="*/ 141449 h 606580"/>
                <a:gd name="connsiteX205" fmla="*/ 47800 w 593384"/>
                <a:gd name="connsiteY205" fmla="*/ 142288 h 606580"/>
                <a:gd name="connsiteX206" fmla="*/ 47800 w 593384"/>
                <a:gd name="connsiteY206" fmla="*/ 162266 h 606580"/>
                <a:gd name="connsiteX207" fmla="*/ 48793 w 593384"/>
                <a:gd name="connsiteY207" fmla="*/ 163181 h 606580"/>
                <a:gd name="connsiteX208" fmla="*/ 165240 w 593384"/>
                <a:gd name="connsiteY208" fmla="*/ 257353 h 606580"/>
                <a:gd name="connsiteX209" fmla="*/ 175319 w 593384"/>
                <a:gd name="connsiteY209" fmla="*/ 261013 h 606580"/>
                <a:gd name="connsiteX210" fmla="*/ 191431 w 593384"/>
                <a:gd name="connsiteY210" fmla="*/ 244924 h 606580"/>
                <a:gd name="connsiteX211" fmla="*/ 191431 w 593384"/>
                <a:gd name="connsiteY211" fmla="*/ 206111 h 606580"/>
                <a:gd name="connsiteX212" fmla="*/ 206550 w 593384"/>
                <a:gd name="connsiteY212" fmla="*/ 191089 h 606580"/>
                <a:gd name="connsiteX213" fmla="*/ 456931 w 593384"/>
                <a:gd name="connsiteY213" fmla="*/ 191089 h 606580"/>
                <a:gd name="connsiteX214" fmla="*/ 472050 w 593384"/>
                <a:gd name="connsiteY214" fmla="*/ 206111 h 606580"/>
                <a:gd name="connsiteX215" fmla="*/ 472050 w 593384"/>
                <a:gd name="connsiteY215" fmla="*/ 229978 h 606580"/>
                <a:gd name="connsiteX216" fmla="*/ 479304 w 593384"/>
                <a:gd name="connsiteY216" fmla="*/ 245000 h 606580"/>
                <a:gd name="connsiteX217" fmla="*/ 523668 w 593384"/>
                <a:gd name="connsiteY217" fmla="*/ 280229 h 606580"/>
                <a:gd name="connsiteX218" fmla="*/ 533595 w 593384"/>
                <a:gd name="connsiteY218" fmla="*/ 283813 h 606580"/>
                <a:gd name="connsiteX219" fmla="*/ 549707 w 593384"/>
                <a:gd name="connsiteY219" fmla="*/ 267723 h 606580"/>
                <a:gd name="connsiteX220" fmla="*/ 549707 w 593384"/>
                <a:gd name="connsiteY220" fmla="*/ 129553 h 606580"/>
                <a:gd name="connsiteX221" fmla="*/ 533671 w 593384"/>
                <a:gd name="connsiteY221" fmla="*/ 113464 h 606580"/>
                <a:gd name="connsiteX222" fmla="*/ 206550 w 593384"/>
                <a:gd name="connsiteY222" fmla="*/ 113464 h 606580"/>
                <a:gd name="connsiteX223" fmla="*/ 191431 w 593384"/>
                <a:gd name="connsiteY223" fmla="*/ 98442 h 606580"/>
                <a:gd name="connsiteX224" fmla="*/ 191431 w 593384"/>
                <a:gd name="connsiteY224" fmla="*/ 60621 h 606580"/>
                <a:gd name="connsiteX225" fmla="*/ 174327 w 593384"/>
                <a:gd name="connsiteY225" fmla="*/ 43540 h 606580"/>
                <a:gd name="connsiteX226" fmla="*/ 174327 w 593384"/>
                <a:gd name="connsiteY226" fmla="*/ 991 h 606580"/>
                <a:gd name="connsiteX227" fmla="*/ 215408 w 593384"/>
                <a:gd name="connsiteY227" fmla="*/ 17309 h 606580"/>
                <a:gd name="connsiteX228" fmla="*/ 228999 w 593384"/>
                <a:gd name="connsiteY228" fmla="*/ 36449 h 606580"/>
                <a:gd name="connsiteX229" fmla="*/ 234039 w 593384"/>
                <a:gd name="connsiteY229" fmla="*/ 60621 h 606580"/>
                <a:gd name="connsiteX230" fmla="*/ 234039 w 593384"/>
                <a:gd name="connsiteY230" fmla="*/ 70915 h 606580"/>
                <a:gd name="connsiteX231" fmla="*/ 533671 w 593384"/>
                <a:gd name="connsiteY231" fmla="*/ 70915 h 606580"/>
                <a:gd name="connsiteX232" fmla="*/ 592315 w 593384"/>
                <a:gd name="connsiteY232" fmla="*/ 129553 h 606580"/>
                <a:gd name="connsiteX233" fmla="*/ 592315 w 593384"/>
                <a:gd name="connsiteY233" fmla="*/ 267723 h 606580"/>
                <a:gd name="connsiteX234" fmla="*/ 587352 w 593384"/>
                <a:gd name="connsiteY234" fmla="*/ 291438 h 606580"/>
                <a:gd name="connsiteX235" fmla="*/ 573989 w 593384"/>
                <a:gd name="connsiteY235" fmla="*/ 310272 h 606580"/>
                <a:gd name="connsiteX236" fmla="*/ 533595 w 593384"/>
                <a:gd name="connsiteY236" fmla="*/ 326285 h 606580"/>
                <a:gd name="connsiteX237" fmla="*/ 497095 w 593384"/>
                <a:gd name="connsiteY237" fmla="*/ 313551 h 606580"/>
                <a:gd name="connsiteX238" fmla="*/ 452731 w 593384"/>
                <a:gd name="connsiteY238" fmla="*/ 278323 h 606580"/>
                <a:gd name="connsiteX239" fmla="*/ 435550 w 593384"/>
                <a:gd name="connsiteY239" fmla="*/ 256819 h 606580"/>
                <a:gd name="connsiteX240" fmla="*/ 429594 w 593384"/>
                <a:gd name="connsiteY240" fmla="*/ 234096 h 606580"/>
                <a:gd name="connsiteX241" fmla="*/ 429518 w 593384"/>
                <a:gd name="connsiteY241" fmla="*/ 233638 h 606580"/>
                <a:gd name="connsiteX242" fmla="*/ 234039 w 593384"/>
                <a:gd name="connsiteY242" fmla="*/ 233638 h 606580"/>
                <a:gd name="connsiteX243" fmla="*/ 234039 w 593384"/>
                <a:gd name="connsiteY243" fmla="*/ 244924 h 606580"/>
                <a:gd name="connsiteX244" fmla="*/ 229076 w 593384"/>
                <a:gd name="connsiteY244" fmla="*/ 268638 h 606580"/>
                <a:gd name="connsiteX245" fmla="*/ 215713 w 593384"/>
                <a:gd name="connsiteY245" fmla="*/ 287473 h 606580"/>
                <a:gd name="connsiteX246" fmla="*/ 175319 w 593384"/>
                <a:gd name="connsiteY246" fmla="*/ 303562 h 606580"/>
                <a:gd name="connsiteX247" fmla="*/ 138438 w 593384"/>
                <a:gd name="connsiteY247" fmla="*/ 290447 h 606580"/>
                <a:gd name="connsiteX248" fmla="*/ 21991 w 593384"/>
                <a:gd name="connsiteY248" fmla="*/ 196275 h 606580"/>
                <a:gd name="connsiteX249" fmla="*/ 17562 w 593384"/>
                <a:gd name="connsiteY249" fmla="*/ 192309 h 606580"/>
                <a:gd name="connsiteX250" fmla="*/ 17714 w 593384"/>
                <a:gd name="connsiteY250" fmla="*/ 112168 h 606580"/>
                <a:gd name="connsiteX251" fmla="*/ 21762 w 593384"/>
                <a:gd name="connsiteY251" fmla="*/ 108508 h 606580"/>
                <a:gd name="connsiteX252" fmla="*/ 136605 w 593384"/>
                <a:gd name="connsiteY252" fmla="*/ 14564 h 606580"/>
                <a:gd name="connsiteX253" fmla="*/ 174327 w 593384"/>
                <a:gd name="connsiteY253" fmla="*/ 991 h 606580"/>
                <a:gd name="connsiteX254" fmla="*/ 174289 w 593384"/>
                <a:gd name="connsiteY254" fmla="*/ 565 h 606580"/>
                <a:gd name="connsiteX255" fmla="*/ 136262 w 593384"/>
                <a:gd name="connsiteY255" fmla="*/ 14135 h 606580"/>
                <a:gd name="connsiteX256" fmla="*/ 21416 w 593384"/>
                <a:gd name="connsiteY256" fmla="*/ 108137 h 606580"/>
                <a:gd name="connsiteX257" fmla="*/ 17293 w 593384"/>
                <a:gd name="connsiteY257" fmla="*/ 111797 h 606580"/>
                <a:gd name="connsiteX258" fmla="*/ 17216 w 593384"/>
                <a:gd name="connsiteY258" fmla="*/ 192686 h 606580"/>
                <a:gd name="connsiteX259" fmla="*/ 21645 w 593384"/>
                <a:gd name="connsiteY259" fmla="*/ 196650 h 606580"/>
                <a:gd name="connsiteX260" fmla="*/ 138095 w 593384"/>
                <a:gd name="connsiteY260" fmla="*/ 290805 h 606580"/>
                <a:gd name="connsiteX261" fmla="*/ 175282 w 593384"/>
                <a:gd name="connsiteY261" fmla="*/ 303994 h 606580"/>
                <a:gd name="connsiteX262" fmla="*/ 216058 w 593384"/>
                <a:gd name="connsiteY262" fmla="*/ 287831 h 606580"/>
                <a:gd name="connsiteX263" fmla="*/ 229498 w 593384"/>
                <a:gd name="connsiteY263" fmla="*/ 268848 h 606580"/>
                <a:gd name="connsiteX264" fmla="*/ 234538 w 593384"/>
                <a:gd name="connsiteY264" fmla="*/ 244909 h 606580"/>
                <a:gd name="connsiteX265" fmla="*/ 234538 w 593384"/>
                <a:gd name="connsiteY265" fmla="*/ 234159 h 606580"/>
                <a:gd name="connsiteX266" fmla="*/ 429027 w 593384"/>
                <a:gd name="connsiteY266" fmla="*/ 234159 h 606580"/>
                <a:gd name="connsiteX267" fmla="*/ 435060 w 593384"/>
                <a:gd name="connsiteY267" fmla="*/ 257031 h 606580"/>
                <a:gd name="connsiteX268" fmla="*/ 452393 w 593384"/>
                <a:gd name="connsiteY268" fmla="*/ 278683 h 606580"/>
                <a:gd name="connsiteX269" fmla="*/ 496759 w 593384"/>
                <a:gd name="connsiteY269" fmla="*/ 313905 h 606580"/>
                <a:gd name="connsiteX270" fmla="*/ 533564 w 593384"/>
                <a:gd name="connsiteY270" fmla="*/ 326789 h 606580"/>
                <a:gd name="connsiteX271" fmla="*/ 574341 w 593384"/>
                <a:gd name="connsiteY271" fmla="*/ 310550 h 606580"/>
                <a:gd name="connsiteX272" fmla="*/ 587780 w 593384"/>
                <a:gd name="connsiteY272" fmla="*/ 291567 h 606580"/>
                <a:gd name="connsiteX273" fmla="*/ 592820 w 593384"/>
                <a:gd name="connsiteY273" fmla="*/ 267704 h 606580"/>
                <a:gd name="connsiteX274" fmla="*/ 592820 w 593384"/>
                <a:gd name="connsiteY274" fmla="*/ 129560 h 606580"/>
                <a:gd name="connsiteX275" fmla="*/ 533641 w 593384"/>
                <a:gd name="connsiteY275" fmla="*/ 70476 h 606580"/>
                <a:gd name="connsiteX276" fmla="*/ 234538 w 593384"/>
                <a:gd name="connsiteY276" fmla="*/ 70476 h 606580"/>
                <a:gd name="connsiteX277" fmla="*/ 234538 w 593384"/>
                <a:gd name="connsiteY277" fmla="*/ 60641 h 606580"/>
                <a:gd name="connsiteX278" fmla="*/ 229421 w 593384"/>
                <a:gd name="connsiteY278" fmla="*/ 36321 h 606580"/>
                <a:gd name="connsiteX279" fmla="*/ 215753 w 593384"/>
                <a:gd name="connsiteY279" fmla="*/ 16956 h 606580"/>
                <a:gd name="connsiteX280" fmla="*/ 174289 w 593384"/>
                <a:gd name="connsiteY280" fmla="*/ 565 h 606580"/>
                <a:gd name="connsiteX281" fmla="*/ 174327 w 593384"/>
                <a:gd name="connsiteY281" fmla="*/ 0 h 606580"/>
                <a:gd name="connsiteX282" fmla="*/ 216095 w 593384"/>
                <a:gd name="connsiteY282" fmla="*/ 16623 h 606580"/>
                <a:gd name="connsiteX283" fmla="*/ 229916 w 593384"/>
                <a:gd name="connsiteY283" fmla="*/ 36068 h 606580"/>
                <a:gd name="connsiteX284" fmla="*/ 235108 w 593384"/>
                <a:gd name="connsiteY284" fmla="*/ 60621 h 606580"/>
                <a:gd name="connsiteX285" fmla="*/ 235108 w 593384"/>
                <a:gd name="connsiteY285" fmla="*/ 69924 h 606580"/>
                <a:gd name="connsiteX286" fmla="*/ 533671 w 593384"/>
                <a:gd name="connsiteY286" fmla="*/ 69924 h 606580"/>
                <a:gd name="connsiteX287" fmla="*/ 593384 w 593384"/>
                <a:gd name="connsiteY287" fmla="*/ 129553 h 606580"/>
                <a:gd name="connsiteX288" fmla="*/ 593384 w 593384"/>
                <a:gd name="connsiteY288" fmla="*/ 267723 h 606580"/>
                <a:gd name="connsiteX289" fmla="*/ 588268 w 593384"/>
                <a:gd name="connsiteY289" fmla="*/ 291819 h 606580"/>
                <a:gd name="connsiteX290" fmla="*/ 574752 w 593384"/>
                <a:gd name="connsiteY290" fmla="*/ 310959 h 606580"/>
                <a:gd name="connsiteX291" fmla="*/ 533595 w 593384"/>
                <a:gd name="connsiteY291" fmla="*/ 327353 h 606580"/>
                <a:gd name="connsiteX292" fmla="*/ 496485 w 593384"/>
                <a:gd name="connsiteY292" fmla="*/ 314314 h 606580"/>
                <a:gd name="connsiteX293" fmla="*/ 452120 w 593384"/>
                <a:gd name="connsiteY293" fmla="*/ 279085 h 606580"/>
                <a:gd name="connsiteX294" fmla="*/ 434634 w 593384"/>
                <a:gd name="connsiteY294" fmla="*/ 257277 h 606580"/>
                <a:gd name="connsiteX295" fmla="*/ 428602 w 593384"/>
                <a:gd name="connsiteY295" fmla="*/ 234630 h 606580"/>
                <a:gd name="connsiteX296" fmla="*/ 235108 w 593384"/>
                <a:gd name="connsiteY296" fmla="*/ 234630 h 606580"/>
                <a:gd name="connsiteX297" fmla="*/ 235108 w 593384"/>
                <a:gd name="connsiteY297" fmla="*/ 244924 h 606580"/>
                <a:gd name="connsiteX298" fmla="*/ 229992 w 593384"/>
                <a:gd name="connsiteY298" fmla="*/ 269020 h 606580"/>
                <a:gd name="connsiteX299" fmla="*/ 216400 w 593384"/>
                <a:gd name="connsiteY299" fmla="*/ 288235 h 606580"/>
                <a:gd name="connsiteX300" fmla="*/ 175319 w 593384"/>
                <a:gd name="connsiteY300" fmla="*/ 304553 h 606580"/>
                <a:gd name="connsiteX301" fmla="*/ 137827 w 593384"/>
                <a:gd name="connsiteY301" fmla="*/ 291209 h 606580"/>
                <a:gd name="connsiteX302" fmla="*/ 21380 w 593384"/>
                <a:gd name="connsiteY302" fmla="*/ 197037 h 606580"/>
                <a:gd name="connsiteX303" fmla="*/ 16875 w 593384"/>
                <a:gd name="connsiteY303" fmla="*/ 192996 h 606580"/>
                <a:gd name="connsiteX304" fmla="*/ 17027 w 593384"/>
                <a:gd name="connsiteY304" fmla="*/ 111405 h 606580"/>
                <a:gd name="connsiteX305" fmla="*/ 21151 w 593384"/>
                <a:gd name="connsiteY305" fmla="*/ 107745 h 606580"/>
                <a:gd name="connsiteX306" fmla="*/ 135994 w 593384"/>
                <a:gd name="connsiteY306" fmla="*/ 13725 h 606580"/>
                <a:gd name="connsiteX307" fmla="*/ 174327 w 593384"/>
                <a:gd name="connsiteY307"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593384" h="606580">
                  <a:moveTo>
                    <a:pt x="59789" y="323835"/>
                  </a:moveTo>
                  <a:cubicBezTo>
                    <a:pt x="52535" y="323835"/>
                    <a:pt x="44670" y="329554"/>
                    <a:pt x="44670" y="338857"/>
                  </a:cubicBezTo>
                  <a:lnTo>
                    <a:pt x="44670" y="477027"/>
                  </a:lnTo>
                  <a:cubicBezTo>
                    <a:pt x="44670" y="485338"/>
                    <a:pt x="51390" y="492048"/>
                    <a:pt x="59713" y="492048"/>
                  </a:cubicBezTo>
                  <a:lnTo>
                    <a:pt x="386834" y="492048"/>
                  </a:lnTo>
                  <a:cubicBezTo>
                    <a:pt x="395692" y="492048"/>
                    <a:pt x="402946" y="499292"/>
                    <a:pt x="402946" y="508138"/>
                  </a:cubicBezTo>
                  <a:lnTo>
                    <a:pt x="402946" y="545959"/>
                  </a:lnTo>
                  <a:cubicBezTo>
                    <a:pt x="402946" y="555872"/>
                    <a:pt x="411269" y="561972"/>
                    <a:pt x="419058" y="561972"/>
                  </a:cubicBezTo>
                  <a:cubicBezTo>
                    <a:pt x="422723" y="561972"/>
                    <a:pt x="426159" y="560752"/>
                    <a:pt x="429137" y="558388"/>
                  </a:cubicBezTo>
                  <a:lnTo>
                    <a:pt x="543981" y="464369"/>
                  </a:lnTo>
                  <a:cubicBezTo>
                    <a:pt x="544286" y="464140"/>
                    <a:pt x="544592" y="463835"/>
                    <a:pt x="544897" y="463606"/>
                  </a:cubicBezTo>
                  <a:cubicBezTo>
                    <a:pt x="550013" y="458497"/>
                    <a:pt x="550013" y="450109"/>
                    <a:pt x="544897" y="445000"/>
                  </a:cubicBezTo>
                  <a:cubicBezTo>
                    <a:pt x="544592" y="444695"/>
                    <a:pt x="544210" y="444390"/>
                    <a:pt x="543904" y="444162"/>
                  </a:cubicBezTo>
                  <a:lnTo>
                    <a:pt x="427533" y="349990"/>
                  </a:lnTo>
                  <a:cubicBezTo>
                    <a:pt x="424784" y="347778"/>
                    <a:pt x="421501" y="346634"/>
                    <a:pt x="418065" y="346634"/>
                  </a:cubicBezTo>
                  <a:cubicBezTo>
                    <a:pt x="410811" y="346634"/>
                    <a:pt x="402946" y="352353"/>
                    <a:pt x="402946" y="361656"/>
                  </a:cubicBezTo>
                  <a:lnTo>
                    <a:pt x="402946" y="400469"/>
                  </a:lnTo>
                  <a:cubicBezTo>
                    <a:pt x="402946" y="409314"/>
                    <a:pt x="395692" y="416482"/>
                    <a:pt x="386834" y="416482"/>
                  </a:cubicBezTo>
                  <a:lnTo>
                    <a:pt x="136453" y="416482"/>
                  </a:lnTo>
                  <a:cubicBezTo>
                    <a:pt x="127519" y="416482"/>
                    <a:pt x="120342" y="409314"/>
                    <a:pt x="120342" y="400469"/>
                  </a:cubicBezTo>
                  <a:lnTo>
                    <a:pt x="120342" y="376602"/>
                  </a:lnTo>
                  <a:cubicBezTo>
                    <a:pt x="120342" y="371035"/>
                    <a:pt x="117822" y="365850"/>
                    <a:pt x="113469" y="362342"/>
                  </a:cubicBezTo>
                  <a:lnTo>
                    <a:pt x="69105" y="327114"/>
                  </a:lnTo>
                  <a:cubicBezTo>
                    <a:pt x="66356" y="324979"/>
                    <a:pt x="63149" y="323835"/>
                    <a:pt x="59789" y="323835"/>
                  </a:cubicBezTo>
                  <a:close/>
                  <a:moveTo>
                    <a:pt x="59757" y="323324"/>
                  </a:moveTo>
                  <a:cubicBezTo>
                    <a:pt x="63040" y="323324"/>
                    <a:pt x="66401" y="324391"/>
                    <a:pt x="69379" y="326755"/>
                  </a:cubicBezTo>
                  <a:lnTo>
                    <a:pt x="113750" y="361977"/>
                  </a:lnTo>
                  <a:cubicBezTo>
                    <a:pt x="118255" y="365484"/>
                    <a:pt x="120852" y="370897"/>
                    <a:pt x="120852" y="376615"/>
                  </a:cubicBezTo>
                  <a:lnTo>
                    <a:pt x="120852" y="400477"/>
                  </a:lnTo>
                  <a:cubicBezTo>
                    <a:pt x="120852" y="409016"/>
                    <a:pt x="127802" y="416030"/>
                    <a:pt x="136431" y="416030"/>
                  </a:cubicBezTo>
                  <a:lnTo>
                    <a:pt x="386846" y="416030"/>
                  </a:lnTo>
                  <a:cubicBezTo>
                    <a:pt x="395476" y="416030"/>
                    <a:pt x="402425" y="409016"/>
                    <a:pt x="402425" y="400477"/>
                  </a:cubicBezTo>
                  <a:lnTo>
                    <a:pt x="402425" y="361672"/>
                  </a:lnTo>
                  <a:cubicBezTo>
                    <a:pt x="402425" y="352447"/>
                    <a:pt x="410062" y="346119"/>
                    <a:pt x="418081" y="346119"/>
                  </a:cubicBezTo>
                  <a:cubicBezTo>
                    <a:pt x="421441" y="346119"/>
                    <a:pt x="424878" y="347187"/>
                    <a:pt x="427856" y="349626"/>
                  </a:cubicBezTo>
                  <a:lnTo>
                    <a:pt x="544319" y="443781"/>
                  </a:lnTo>
                  <a:cubicBezTo>
                    <a:pt x="544625" y="444086"/>
                    <a:pt x="545007" y="444314"/>
                    <a:pt x="545312" y="444696"/>
                  </a:cubicBezTo>
                  <a:cubicBezTo>
                    <a:pt x="550582" y="449956"/>
                    <a:pt x="550582" y="458647"/>
                    <a:pt x="545236" y="463908"/>
                  </a:cubicBezTo>
                  <a:cubicBezTo>
                    <a:pt x="544930" y="464213"/>
                    <a:pt x="544625" y="464518"/>
                    <a:pt x="544319" y="464746"/>
                  </a:cubicBezTo>
                  <a:lnTo>
                    <a:pt x="429460" y="558748"/>
                  </a:lnTo>
                  <a:cubicBezTo>
                    <a:pt x="426252" y="561340"/>
                    <a:pt x="422587" y="562484"/>
                    <a:pt x="419074" y="562484"/>
                  </a:cubicBezTo>
                  <a:cubicBezTo>
                    <a:pt x="410520" y="562484"/>
                    <a:pt x="402425" y="555775"/>
                    <a:pt x="402425" y="545940"/>
                  </a:cubicBezTo>
                  <a:lnTo>
                    <a:pt x="402425" y="508126"/>
                  </a:lnTo>
                  <a:cubicBezTo>
                    <a:pt x="402425" y="499511"/>
                    <a:pt x="395476" y="492573"/>
                    <a:pt x="386846" y="492573"/>
                  </a:cubicBezTo>
                  <a:lnTo>
                    <a:pt x="59680" y="492573"/>
                  </a:lnTo>
                  <a:cubicBezTo>
                    <a:pt x="51127" y="492573"/>
                    <a:pt x="44101" y="485636"/>
                    <a:pt x="44101" y="477021"/>
                  </a:cubicBezTo>
                  <a:lnTo>
                    <a:pt x="44101" y="338877"/>
                  </a:lnTo>
                  <a:cubicBezTo>
                    <a:pt x="44101" y="329652"/>
                    <a:pt x="51738" y="323324"/>
                    <a:pt x="59757" y="323324"/>
                  </a:cubicBezTo>
                  <a:close/>
                  <a:moveTo>
                    <a:pt x="59789" y="322767"/>
                  </a:moveTo>
                  <a:cubicBezTo>
                    <a:pt x="52000" y="322767"/>
                    <a:pt x="43677" y="328944"/>
                    <a:pt x="43677" y="338857"/>
                  </a:cubicBezTo>
                  <a:lnTo>
                    <a:pt x="43677" y="477027"/>
                  </a:lnTo>
                  <a:cubicBezTo>
                    <a:pt x="43677" y="485872"/>
                    <a:pt x="50855" y="493116"/>
                    <a:pt x="59713" y="493116"/>
                  </a:cubicBezTo>
                  <a:lnTo>
                    <a:pt x="386834" y="493116"/>
                  </a:lnTo>
                  <a:cubicBezTo>
                    <a:pt x="395157" y="493116"/>
                    <a:pt x="401953" y="499826"/>
                    <a:pt x="401953" y="508138"/>
                  </a:cubicBezTo>
                  <a:lnTo>
                    <a:pt x="401953" y="545959"/>
                  </a:lnTo>
                  <a:cubicBezTo>
                    <a:pt x="401953" y="556482"/>
                    <a:pt x="410811" y="563040"/>
                    <a:pt x="419058" y="563040"/>
                  </a:cubicBezTo>
                  <a:cubicBezTo>
                    <a:pt x="422952" y="563040"/>
                    <a:pt x="426617" y="561667"/>
                    <a:pt x="429748" y="559151"/>
                  </a:cubicBezTo>
                  <a:lnTo>
                    <a:pt x="544592" y="465131"/>
                  </a:lnTo>
                  <a:cubicBezTo>
                    <a:pt x="544973" y="464902"/>
                    <a:pt x="545279" y="464597"/>
                    <a:pt x="545584" y="464292"/>
                  </a:cubicBezTo>
                  <a:cubicBezTo>
                    <a:pt x="551082" y="458802"/>
                    <a:pt x="551082" y="449804"/>
                    <a:pt x="545584" y="444314"/>
                  </a:cubicBezTo>
                  <a:cubicBezTo>
                    <a:pt x="545279" y="443933"/>
                    <a:pt x="544897" y="443628"/>
                    <a:pt x="544592" y="443399"/>
                  </a:cubicBezTo>
                  <a:lnTo>
                    <a:pt x="428144" y="349227"/>
                  </a:lnTo>
                  <a:cubicBezTo>
                    <a:pt x="425243" y="346863"/>
                    <a:pt x="421730" y="345567"/>
                    <a:pt x="418065" y="345567"/>
                  </a:cubicBezTo>
                  <a:cubicBezTo>
                    <a:pt x="410276" y="345567"/>
                    <a:pt x="401953" y="351743"/>
                    <a:pt x="401953" y="361656"/>
                  </a:cubicBezTo>
                  <a:lnTo>
                    <a:pt x="401953" y="400469"/>
                  </a:lnTo>
                  <a:cubicBezTo>
                    <a:pt x="401953" y="408704"/>
                    <a:pt x="395157" y="415491"/>
                    <a:pt x="386834" y="415491"/>
                  </a:cubicBezTo>
                  <a:lnTo>
                    <a:pt x="136453" y="415491"/>
                  </a:lnTo>
                  <a:cubicBezTo>
                    <a:pt x="128130" y="415491"/>
                    <a:pt x="121334" y="408704"/>
                    <a:pt x="121334" y="400469"/>
                  </a:cubicBezTo>
                  <a:lnTo>
                    <a:pt x="121334" y="376602"/>
                  </a:lnTo>
                  <a:cubicBezTo>
                    <a:pt x="121334" y="370730"/>
                    <a:pt x="118738" y="365240"/>
                    <a:pt x="114080" y="361580"/>
                  </a:cubicBezTo>
                  <a:lnTo>
                    <a:pt x="69716" y="326351"/>
                  </a:lnTo>
                  <a:cubicBezTo>
                    <a:pt x="66814" y="323987"/>
                    <a:pt x="63378" y="322767"/>
                    <a:pt x="59789" y="322767"/>
                  </a:cubicBezTo>
                  <a:close/>
                  <a:moveTo>
                    <a:pt x="59789" y="280218"/>
                  </a:moveTo>
                  <a:cubicBezTo>
                    <a:pt x="72923" y="280218"/>
                    <a:pt x="85904" y="284793"/>
                    <a:pt x="96289" y="293029"/>
                  </a:cubicBezTo>
                  <a:lnTo>
                    <a:pt x="140653" y="328258"/>
                  </a:lnTo>
                  <a:cubicBezTo>
                    <a:pt x="147831" y="334053"/>
                    <a:pt x="153787" y="341449"/>
                    <a:pt x="157834" y="349761"/>
                  </a:cubicBezTo>
                  <a:cubicBezTo>
                    <a:pt x="161194" y="356776"/>
                    <a:pt x="163255" y="364630"/>
                    <a:pt x="163790" y="372484"/>
                  </a:cubicBezTo>
                  <a:lnTo>
                    <a:pt x="163866" y="372942"/>
                  </a:lnTo>
                  <a:lnTo>
                    <a:pt x="359345" y="372942"/>
                  </a:lnTo>
                  <a:lnTo>
                    <a:pt x="359345" y="361656"/>
                  </a:lnTo>
                  <a:cubicBezTo>
                    <a:pt x="359345" y="353421"/>
                    <a:pt x="361025" y="345414"/>
                    <a:pt x="364308" y="337942"/>
                  </a:cubicBezTo>
                  <a:cubicBezTo>
                    <a:pt x="367439" y="330850"/>
                    <a:pt x="371944" y="324445"/>
                    <a:pt x="377671" y="319107"/>
                  </a:cubicBezTo>
                  <a:cubicBezTo>
                    <a:pt x="388667" y="308737"/>
                    <a:pt x="403022" y="303018"/>
                    <a:pt x="418065" y="303018"/>
                  </a:cubicBezTo>
                  <a:cubicBezTo>
                    <a:pt x="431428" y="303018"/>
                    <a:pt x="444485" y="307669"/>
                    <a:pt x="454946" y="316133"/>
                  </a:cubicBezTo>
                  <a:lnTo>
                    <a:pt x="571393" y="410305"/>
                  </a:lnTo>
                  <a:cubicBezTo>
                    <a:pt x="572386" y="411144"/>
                    <a:pt x="573990" y="412517"/>
                    <a:pt x="575822" y="414271"/>
                  </a:cubicBezTo>
                  <a:cubicBezTo>
                    <a:pt x="597890" y="436384"/>
                    <a:pt x="597814" y="472375"/>
                    <a:pt x="575670" y="494412"/>
                  </a:cubicBezTo>
                  <a:cubicBezTo>
                    <a:pt x="574066" y="496014"/>
                    <a:pt x="572539" y="497310"/>
                    <a:pt x="571623" y="498072"/>
                  </a:cubicBezTo>
                  <a:lnTo>
                    <a:pt x="456779" y="592016"/>
                  </a:lnTo>
                  <a:cubicBezTo>
                    <a:pt x="446089" y="600785"/>
                    <a:pt x="432726" y="605589"/>
                    <a:pt x="419058" y="605589"/>
                  </a:cubicBezTo>
                  <a:cubicBezTo>
                    <a:pt x="403709" y="605589"/>
                    <a:pt x="389125" y="599793"/>
                    <a:pt x="377976" y="589271"/>
                  </a:cubicBezTo>
                  <a:cubicBezTo>
                    <a:pt x="372173" y="583780"/>
                    <a:pt x="367592" y="577375"/>
                    <a:pt x="364385" y="570131"/>
                  </a:cubicBezTo>
                  <a:cubicBezTo>
                    <a:pt x="361025" y="562506"/>
                    <a:pt x="359345" y="554423"/>
                    <a:pt x="359345" y="545959"/>
                  </a:cubicBezTo>
                  <a:lnTo>
                    <a:pt x="359345" y="535665"/>
                  </a:lnTo>
                  <a:lnTo>
                    <a:pt x="59713" y="535665"/>
                  </a:lnTo>
                  <a:cubicBezTo>
                    <a:pt x="27336" y="535665"/>
                    <a:pt x="1069" y="509358"/>
                    <a:pt x="1069" y="477027"/>
                  </a:cubicBezTo>
                  <a:lnTo>
                    <a:pt x="1069" y="338857"/>
                  </a:lnTo>
                  <a:cubicBezTo>
                    <a:pt x="1069" y="330621"/>
                    <a:pt x="2749" y="322615"/>
                    <a:pt x="6032" y="315142"/>
                  </a:cubicBezTo>
                  <a:cubicBezTo>
                    <a:pt x="9163" y="308051"/>
                    <a:pt x="13668" y="301722"/>
                    <a:pt x="19395" y="296308"/>
                  </a:cubicBezTo>
                  <a:cubicBezTo>
                    <a:pt x="30314" y="285937"/>
                    <a:pt x="44746" y="280218"/>
                    <a:pt x="59789" y="280218"/>
                  </a:cubicBezTo>
                  <a:close/>
                  <a:moveTo>
                    <a:pt x="59757" y="279792"/>
                  </a:moveTo>
                  <a:cubicBezTo>
                    <a:pt x="44559" y="279792"/>
                    <a:pt x="30049" y="285510"/>
                    <a:pt x="18975" y="295955"/>
                  </a:cubicBezTo>
                  <a:cubicBezTo>
                    <a:pt x="13248" y="301367"/>
                    <a:pt x="8742" y="307771"/>
                    <a:pt x="5534" y="315014"/>
                  </a:cubicBezTo>
                  <a:cubicBezTo>
                    <a:pt x="2174" y="322562"/>
                    <a:pt x="494" y="330567"/>
                    <a:pt x="494" y="338877"/>
                  </a:cubicBezTo>
                  <a:lnTo>
                    <a:pt x="494" y="477021"/>
                  </a:lnTo>
                  <a:cubicBezTo>
                    <a:pt x="494" y="509574"/>
                    <a:pt x="27070" y="536105"/>
                    <a:pt x="59680" y="536105"/>
                  </a:cubicBezTo>
                  <a:lnTo>
                    <a:pt x="358818" y="536105"/>
                  </a:lnTo>
                  <a:lnTo>
                    <a:pt x="358818" y="545940"/>
                  </a:lnTo>
                  <a:cubicBezTo>
                    <a:pt x="358818" y="554403"/>
                    <a:pt x="360575" y="562636"/>
                    <a:pt x="363935" y="570260"/>
                  </a:cubicBezTo>
                  <a:cubicBezTo>
                    <a:pt x="367143" y="577579"/>
                    <a:pt x="371801" y="584059"/>
                    <a:pt x="377605" y="589625"/>
                  </a:cubicBezTo>
                  <a:cubicBezTo>
                    <a:pt x="388908" y="600222"/>
                    <a:pt x="403571" y="606016"/>
                    <a:pt x="419074" y="606016"/>
                  </a:cubicBezTo>
                  <a:cubicBezTo>
                    <a:pt x="432820" y="606016"/>
                    <a:pt x="446338" y="601213"/>
                    <a:pt x="457106" y="592446"/>
                  </a:cubicBezTo>
                  <a:lnTo>
                    <a:pt x="571965" y="498444"/>
                  </a:lnTo>
                  <a:cubicBezTo>
                    <a:pt x="572958" y="497681"/>
                    <a:pt x="574409" y="496385"/>
                    <a:pt x="576089" y="494784"/>
                  </a:cubicBezTo>
                  <a:cubicBezTo>
                    <a:pt x="598389" y="472523"/>
                    <a:pt x="598465" y="436233"/>
                    <a:pt x="576165" y="413895"/>
                  </a:cubicBezTo>
                  <a:cubicBezTo>
                    <a:pt x="574409" y="412142"/>
                    <a:pt x="572805" y="410770"/>
                    <a:pt x="571736" y="409931"/>
                  </a:cubicBezTo>
                  <a:lnTo>
                    <a:pt x="455273" y="315777"/>
                  </a:lnTo>
                  <a:cubicBezTo>
                    <a:pt x="444734" y="307238"/>
                    <a:pt x="431522" y="302587"/>
                    <a:pt x="418081" y="302587"/>
                  </a:cubicBezTo>
                  <a:cubicBezTo>
                    <a:pt x="402883" y="302587"/>
                    <a:pt x="388373" y="308305"/>
                    <a:pt x="377300" y="318750"/>
                  </a:cubicBezTo>
                  <a:cubicBezTo>
                    <a:pt x="371572" y="324163"/>
                    <a:pt x="367066" y="330567"/>
                    <a:pt x="363859" y="337733"/>
                  </a:cubicBezTo>
                  <a:cubicBezTo>
                    <a:pt x="360499" y="345281"/>
                    <a:pt x="358818" y="353362"/>
                    <a:pt x="358818" y="361672"/>
                  </a:cubicBezTo>
                  <a:lnTo>
                    <a:pt x="358818" y="372422"/>
                  </a:lnTo>
                  <a:lnTo>
                    <a:pt x="164306" y="372422"/>
                  </a:lnTo>
                  <a:cubicBezTo>
                    <a:pt x="163771" y="364569"/>
                    <a:pt x="161709" y="356717"/>
                    <a:pt x="158273" y="349550"/>
                  </a:cubicBezTo>
                  <a:cubicBezTo>
                    <a:pt x="154225" y="341164"/>
                    <a:pt x="148192" y="333693"/>
                    <a:pt x="140937" y="327898"/>
                  </a:cubicBezTo>
                  <a:lnTo>
                    <a:pt x="96566" y="292676"/>
                  </a:lnTo>
                  <a:cubicBezTo>
                    <a:pt x="86104" y="284366"/>
                    <a:pt x="73045" y="279792"/>
                    <a:pt x="59757" y="279792"/>
                  </a:cubicBezTo>
                  <a:close/>
                  <a:moveTo>
                    <a:pt x="59789" y="279227"/>
                  </a:moveTo>
                  <a:cubicBezTo>
                    <a:pt x="73152" y="279227"/>
                    <a:pt x="86362" y="283878"/>
                    <a:pt x="96899" y="292266"/>
                  </a:cubicBezTo>
                  <a:lnTo>
                    <a:pt x="141264" y="327495"/>
                  </a:lnTo>
                  <a:cubicBezTo>
                    <a:pt x="148594" y="333290"/>
                    <a:pt x="154627" y="340839"/>
                    <a:pt x="158750" y="349303"/>
                  </a:cubicBezTo>
                  <a:cubicBezTo>
                    <a:pt x="162110" y="356319"/>
                    <a:pt x="164172" y="364096"/>
                    <a:pt x="164782" y="371950"/>
                  </a:cubicBezTo>
                  <a:lnTo>
                    <a:pt x="358276" y="371950"/>
                  </a:lnTo>
                  <a:lnTo>
                    <a:pt x="358276" y="361656"/>
                  </a:lnTo>
                  <a:cubicBezTo>
                    <a:pt x="358276" y="353268"/>
                    <a:pt x="360032" y="345186"/>
                    <a:pt x="363392" y="337560"/>
                  </a:cubicBezTo>
                  <a:cubicBezTo>
                    <a:pt x="366599" y="330316"/>
                    <a:pt x="371180" y="323835"/>
                    <a:pt x="376984" y="318345"/>
                  </a:cubicBezTo>
                  <a:cubicBezTo>
                    <a:pt x="388132" y="307822"/>
                    <a:pt x="402717" y="302027"/>
                    <a:pt x="418065" y="302027"/>
                  </a:cubicBezTo>
                  <a:cubicBezTo>
                    <a:pt x="431657" y="302027"/>
                    <a:pt x="444943" y="306754"/>
                    <a:pt x="455557" y="315371"/>
                  </a:cubicBezTo>
                  <a:lnTo>
                    <a:pt x="572004" y="409543"/>
                  </a:lnTo>
                  <a:cubicBezTo>
                    <a:pt x="573073" y="410382"/>
                    <a:pt x="574677" y="411754"/>
                    <a:pt x="576510" y="413584"/>
                  </a:cubicBezTo>
                  <a:cubicBezTo>
                    <a:pt x="598959" y="436079"/>
                    <a:pt x="598959" y="472680"/>
                    <a:pt x="576357" y="495099"/>
                  </a:cubicBezTo>
                  <a:cubicBezTo>
                    <a:pt x="574753" y="496776"/>
                    <a:pt x="573226" y="498072"/>
                    <a:pt x="572233" y="498835"/>
                  </a:cubicBezTo>
                  <a:lnTo>
                    <a:pt x="457390" y="592855"/>
                  </a:lnTo>
                  <a:cubicBezTo>
                    <a:pt x="446547" y="601700"/>
                    <a:pt x="432955" y="606580"/>
                    <a:pt x="419058" y="606580"/>
                  </a:cubicBezTo>
                  <a:cubicBezTo>
                    <a:pt x="403480" y="606580"/>
                    <a:pt x="388590" y="600709"/>
                    <a:pt x="377289" y="589957"/>
                  </a:cubicBezTo>
                  <a:cubicBezTo>
                    <a:pt x="371333" y="584467"/>
                    <a:pt x="366752" y="577909"/>
                    <a:pt x="363468" y="570512"/>
                  </a:cubicBezTo>
                  <a:cubicBezTo>
                    <a:pt x="360032" y="562811"/>
                    <a:pt x="358276" y="554499"/>
                    <a:pt x="358276" y="545959"/>
                  </a:cubicBezTo>
                  <a:lnTo>
                    <a:pt x="358276" y="536656"/>
                  </a:lnTo>
                  <a:lnTo>
                    <a:pt x="59713" y="536656"/>
                  </a:lnTo>
                  <a:cubicBezTo>
                    <a:pt x="26802" y="536656"/>
                    <a:pt x="0" y="509892"/>
                    <a:pt x="0" y="477027"/>
                  </a:cubicBezTo>
                  <a:lnTo>
                    <a:pt x="0" y="338857"/>
                  </a:lnTo>
                  <a:cubicBezTo>
                    <a:pt x="0" y="330469"/>
                    <a:pt x="1756" y="322386"/>
                    <a:pt x="5116" y="314761"/>
                  </a:cubicBezTo>
                  <a:cubicBezTo>
                    <a:pt x="8323" y="307517"/>
                    <a:pt x="12905" y="301035"/>
                    <a:pt x="18632" y="295621"/>
                  </a:cubicBezTo>
                  <a:cubicBezTo>
                    <a:pt x="29856" y="285022"/>
                    <a:pt x="44441" y="279227"/>
                    <a:pt x="59789" y="279227"/>
                  </a:cubicBezTo>
                  <a:close/>
                  <a:moveTo>
                    <a:pt x="174327" y="44608"/>
                  </a:moveTo>
                  <a:cubicBezTo>
                    <a:pt x="170661" y="44608"/>
                    <a:pt x="167225" y="45828"/>
                    <a:pt x="164247" y="48192"/>
                  </a:cubicBezTo>
                  <a:lnTo>
                    <a:pt x="49403" y="142211"/>
                  </a:lnTo>
                  <a:cubicBezTo>
                    <a:pt x="49098" y="142440"/>
                    <a:pt x="48793" y="142745"/>
                    <a:pt x="48487" y="142974"/>
                  </a:cubicBezTo>
                  <a:cubicBezTo>
                    <a:pt x="43371" y="148083"/>
                    <a:pt x="43371" y="156394"/>
                    <a:pt x="48487" y="161580"/>
                  </a:cubicBezTo>
                  <a:cubicBezTo>
                    <a:pt x="48793" y="161885"/>
                    <a:pt x="49098" y="162113"/>
                    <a:pt x="49480" y="162418"/>
                  </a:cubicBezTo>
                  <a:lnTo>
                    <a:pt x="165851" y="256590"/>
                  </a:lnTo>
                  <a:cubicBezTo>
                    <a:pt x="168600" y="258802"/>
                    <a:pt x="171883" y="259946"/>
                    <a:pt x="175319" y="259946"/>
                  </a:cubicBezTo>
                  <a:cubicBezTo>
                    <a:pt x="182573" y="259946"/>
                    <a:pt x="190438" y="254227"/>
                    <a:pt x="190438" y="244924"/>
                  </a:cubicBezTo>
                  <a:lnTo>
                    <a:pt x="190438" y="206111"/>
                  </a:lnTo>
                  <a:cubicBezTo>
                    <a:pt x="190438" y="197266"/>
                    <a:pt x="197616" y="190098"/>
                    <a:pt x="206550" y="190098"/>
                  </a:cubicBezTo>
                  <a:lnTo>
                    <a:pt x="456931" y="190098"/>
                  </a:lnTo>
                  <a:cubicBezTo>
                    <a:pt x="465788" y="190098"/>
                    <a:pt x="473042" y="197266"/>
                    <a:pt x="473042" y="206111"/>
                  </a:cubicBezTo>
                  <a:lnTo>
                    <a:pt x="473042" y="229978"/>
                  </a:lnTo>
                  <a:cubicBezTo>
                    <a:pt x="473042" y="235545"/>
                    <a:pt x="475562" y="240730"/>
                    <a:pt x="479915" y="244238"/>
                  </a:cubicBezTo>
                  <a:lnTo>
                    <a:pt x="524279" y="279466"/>
                  </a:lnTo>
                  <a:cubicBezTo>
                    <a:pt x="526952" y="281601"/>
                    <a:pt x="530235" y="282745"/>
                    <a:pt x="533595" y="282745"/>
                  </a:cubicBezTo>
                  <a:cubicBezTo>
                    <a:pt x="540849" y="282745"/>
                    <a:pt x="548714" y="277026"/>
                    <a:pt x="548714" y="267723"/>
                  </a:cubicBezTo>
                  <a:lnTo>
                    <a:pt x="548714" y="129553"/>
                  </a:lnTo>
                  <a:cubicBezTo>
                    <a:pt x="548714" y="121242"/>
                    <a:pt x="541995" y="114532"/>
                    <a:pt x="533671" y="114532"/>
                  </a:cubicBezTo>
                  <a:lnTo>
                    <a:pt x="206550" y="114532"/>
                  </a:lnTo>
                  <a:cubicBezTo>
                    <a:pt x="197616" y="114532"/>
                    <a:pt x="190438" y="107288"/>
                    <a:pt x="190438" y="98442"/>
                  </a:cubicBezTo>
                  <a:lnTo>
                    <a:pt x="190438" y="60621"/>
                  </a:lnTo>
                  <a:cubicBezTo>
                    <a:pt x="190438" y="50708"/>
                    <a:pt x="182115" y="44608"/>
                    <a:pt x="174327" y="44608"/>
                  </a:cubicBezTo>
                  <a:close/>
                  <a:moveTo>
                    <a:pt x="174289" y="44097"/>
                  </a:moveTo>
                  <a:cubicBezTo>
                    <a:pt x="182842" y="44097"/>
                    <a:pt x="190936" y="50806"/>
                    <a:pt x="190936" y="60641"/>
                  </a:cubicBezTo>
                  <a:lnTo>
                    <a:pt x="190936" y="98455"/>
                  </a:lnTo>
                  <a:cubicBezTo>
                    <a:pt x="190936" y="107070"/>
                    <a:pt x="197885" y="114008"/>
                    <a:pt x="206513" y="114008"/>
                  </a:cubicBezTo>
                  <a:lnTo>
                    <a:pt x="533641" y="114008"/>
                  </a:lnTo>
                  <a:cubicBezTo>
                    <a:pt x="542193" y="114008"/>
                    <a:pt x="549218" y="120945"/>
                    <a:pt x="549218" y="129560"/>
                  </a:cubicBezTo>
                  <a:lnTo>
                    <a:pt x="549218" y="267704"/>
                  </a:lnTo>
                  <a:cubicBezTo>
                    <a:pt x="549218" y="276929"/>
                    <a:pt x="541582" y="283257"/>
                    <a:pt x="533564" y="283257"/>
                  </a:cubicBezTo>
                  <a:cubicBezTo>
                    <a:pt x="530281" y="283257"/>
                    <a:pt x="526845" y="282190"/>
                    <a:pt x="523943" y="279826"/>
                  </a:cubicBezTo>
                  <a:lnTo>
                    <a:pt x="479578" y="244604"/>
                  </a:lnTo>
                  <a:cubicBezTo>
                    <a:pt x="475072" y="241021"/>
                    <a:pt x="472476" y="235684"/>
                    <a:pt x="472476" y="229966"/>
                  </a:cubicBezTo>
                  <a:lnTo>
                    <a:pt x="472476" y="206104"/>
                  </a:lnTo>
                  <a:cubicBezTo>
                    <a:pt x="472476" y="197565"/>
                    <a:pt x="465527" y="190551"/>
                    <a:pt x="456899" y="190551"/>
                  </a:cubicBezTo>
                  <a:lnTo>
                    <a:pt x="206513" y="190551"/>
                  </a:lnTo>
                  <a:cubicBezTo>
                    <a:pt x="197885" y="190551"/>
                    <a:pt x="190936" y="197565"/>
                    <a:pt x="190936" y="206104"/>
                  </a:cubicBezTo>
                  <a:lnTo>
                    <a:pt x="190936" y="244909"/>
                  </a:lnTo>
                  <a:cubicBezTo>
                    <a:pt x="190936" y="254134"/>
                    <a:pt x="183300" y="260462"/>
                    <a:pt x="175282" y="260462"/>
                  </a:cubicBezTo>
                  <a:cubicBezTo>
                    <a:pt x="171922" y="260462"/>
                    <a:pt x="168486" y="259394"/>
                    <a:pt x="165508" y="256955"/>
                  </a:cubicBezTo>
                  <a:lnTo>
                    <a:pt x="49058" y="162800"/>
                  </a:lnTo>
                  <a:cubicBezTo>
                    <a:pt x="48753" y="162495"/>
                    <a:pt x="48371" y="162190"/>
                    <a:pt x="48066" y="161885"/>
                  </a:cubicBezTo>
                  <a:cubicBezTo>
                    <a:pt x="42797" y="156625"/>
                    <a:pt x="42797" y="147934"/>
                    <a:pt x="48142" y="142673"/>
                  </a:cubicBezTo>
                  <a:cubicBezTo>
                    <a:pt x="48448" y="142368"/>
                    <a:pt x="48753" y="142063"/>
                    <a:pt x="49058" y="141835"/>
                  </a:cubicBezTo>
                  <a:lnTo>
                    <a:pt x="163904" y="47833"/>
                  </a:lnTo>
                  <a:cubicBezTo>
                    <a:pt x="167111" y="45241"/>
                    <a:pt x="170777" y="44097"/>
                    <a:pt x="174289" y="44097"/>
                  </a:cubicBezTo>
                  <a:close/>
                  <a:moveTo>
                    <a:pt x="174327" y="43540"/>
                  </a:moveTo>
                  <a:cubicBezTo>
                    <a:pt x="170432" y="43540"/>
                    <a:pt x="166767" y="44913"/>
                    <a:pt x="163636" y="47429"/>
                  </a:cubicBezTo>
                  <a:lnTo>
                    <a:pt x="48793" y="141449"/>
                  </a:lnTo>
                  <a:cubicBezTo>
                    <a:pt x="48411" y="141678"/>
                    <a:pt x="48105" y="141983"/>
                    <a:pt x="47800" y="142288"/>
                  </a:cubicBezTo>
                  <a:cubicBezTo>
                    <a:pt x="42302" y="147778"/>
                    <a:pt x="42226" y="156776"/>
                    <a:pt x="47800" y="162266"/>
                  </a:cubicBezTo>
                  <a:cubicBezTo>
                    <a:pt x="48105" y="162647"/>
                    <a:pt x="48487" y="162876"/>
                    <a:pt x="48793" y="163181"/>
                  </a:cubicBezTo>
                  <a:lnTo>
                    <a:pt x="165240" y="257353"/>
                  </a:lnTo>
                  <a:cubicBezTo>
                    <a:pt x="168141" y="259717"/>
                    <a:pt x="171654" y="261013"/>
                    <a:pt x="175319" y="261013"/>
                  </a:cubicBezTo>
                  <a:cubicBezTo>
                    <a:pt x="183031" y="261013"/>
                    <a:pt x="191431" y="254837"/>
                    <a:pt x="191431" y="244924"/>
                  </a:cubicBezTo>
                  <a:lnTo>
                    <a:pt x="191431" y="206111"/>
                  </a:lnTo>
                  <a:cubicBezTo>
                    <a:pt x="191431" y="197876"/>
                    <a:pt x="198227" y="191089"/>
                    <a:pt x="206550" y="191089"/>
                  </a:cubicBezTo>
                  <a:lnTo>
                    <a:pt x="456931" y="191089"/>
                  </a:lnTo>
                  <a:cubicBezTo>
                    <a:pt x="465254" y="191089"/>
                    <a:pt x="472050" y="197876"/>
                    <a:pt x="472050" y="206111"/>
                  </a:cubicBezTo>
                  <a:lnTo>
                    <a:pt x="472050" y="229978"/>
                  </a:lnTo>
                  <a:cubicBezTo>
                    <a:pt x="472050" y="235850"/>
                    <a:pt x="474646" y="241340"/>
                    <a:pt x="479304" y="245000"/>
                  </a:cubicBezTo>
                  <a:lnTo>
                    <a:pt x="523668" y="280229"/>
                  </a:lnTo>
                  <a:cubicBezTo>
                    <a:pt x="526570" y="282593"/>
                    <a:pt x="530006" y="283813"/>
                    <a:pt x="533595" y="283813"/>
                  </a:cubicBezTo>
                  <a:cubicBezTo>
                    <a:pt x="541384" y="283813"/>
                    <a:pt x="549707" y="277636"/>
                    <a:pt x="549707" y="267723"/>
                  </a:cubicBezTo>
                  <a:lnTo>
                    <a:pt x="549707" y="129553"/>
                  </a:lnTo>
                  <a:cubicBezTo>
                    <a:pt x="549707" y="120708"/>
                    <a:pt x="542529" y="113464"/>
                    <a:pt x="533671" y="113464"/>
                  </a:cubicBezTo>
                  <a:lnTo>
                    <a:pt x="206550" y="113464"/>
                  </a:lnTo>
                  <a:cubicBezTo>
                    <a:pt x="198227" y="113464"/>
                    <a:pt x="191431" y="106754"/>
                    <a:pt x="191431" y="98442"/>
                  </a:cubicBezTo>
                  <a:lnTo>
                    <a:pt x="191431" y="60621"/>
                  </a:lnTo>
                  <a:cubicBezTo>
                    <a:pt x="191431" y="50098"/>
                    <a:pt x="182573" y="43540"/>
                    <a:pt x="174327" y="43540"/>
                  </a:cubicBezTo>
                  <a:close/>
                  <a:moveTo>
                    <a:pt x="174327" y="991"/>
                  </a:moveTo>
                  <a:cubicBezTo>
                    <a:pt x="189675" y="991"/>
                    <a:pt x="204259" y="6786"/>
                    <a:pt x="215408" y="17309"/>
                  </a:cubicBezTo>
                  <a:cubicBezTo>
                    <a:pt x="221211" y="22800"/>
                    <a:pt x="225792" y="29205"/>
                    <a:pt x="228999" y="36449"/>
                  </a:cubicBezTo>
                  <a:cubicBezTo>
                    <a:pt x="232359" y="44074"/>
                    <a:pt x="234039" y="52157"/>
                    <a:pt x="234039" y="60621"/>
                  </a:cubicBezTo>
                  <a:lnTo>
                    <a:pt x="234039" y="70915"/>
                  </a:lnTo>
                  <a:lnTo>
                    <a:pt x="533671" y="70915"/>
                  </a:lnTo>
                  <a:cubicBezTo>
                    <a:pt x="565971" y="70915"/>
                    <a:pt x="592315" y="97222"/>
                    <a:pt x="592315" y="129553"/>
                  </a:cubicBezTo>
                  <a:lnTo>
                    <a:pt x="592315" y="267723"/>
                  </a:lnTo>
                  <a:cubicBezTo>
                    <a:pt x="592315" y="275959"/>
                    <a:pt x="590635" y="283965"/>
                    <a:pt x="587352" y="291438"/>
                  </a:cubicBezTo>
                  <a:cubicBezTo>
                    <a:pt x="584221" y="298529"/>
                    <a:pt x="579716" y="304858"/>
                    <a:pt x="573989" y="310272"/>
                  </a:cubicBezTo>
                  <a:cubicBezTo>
                    <a:pt x="562993" y="320643"/>
                    <a:pt x="548638" y="326285"/>
                    <a:pt x="533595" y="326285"/>
                  </a:cubicBezTo>
                  <a:cubicBezTo>
                    <a:pt x="520461" y="326285"/>
                    <a:pt x="507480" y="321787"/>
                    <a:pt x="497095" y="313551"/>
                  </a:cubicBezTo>
                  <a:lnTo>
                    <a:pt x="452731" y="278323"/>
                  </a:lnTo>
                  <a:cubicBezTo>
                    <a:pt x="445477" y="272527"/>
                    <a:pt x="439597" y="265131"/>
                    <a:pt x="435550" y="256819"/>
                  </a:cubicBezTo>
                  <a:cubicBezTo>
                    <a:pt x="432190" y="249804"/>
                    <a:pt x="430129" y="241950"/>
                    <a:pt x="429594" y="234096"/>
                  </a:cubicBezTo>
                  <a:lnTo>
                    <a:pt x="429518" y="233638"/>
                  </a:lnTo>
                  <a:lnTo>
                    <a:pt x="234039" y="233638"/>
                  </a:lnTo>
                  <a:lnTo>
                    <a:pt x="234039" y="244924"/>
                  </a:lnTo>
                  <a:cubicBezTo>
                    <a:pt x="234039" y="253159"/>
                    <a:pt x="232359" y="261166"/>
                    <a:pt x="229076" y="268638"/>
                  </a:cubicBezTo>
                  <a:cubicBezTo>
                    <a:pt x="225945" y="275730"/>
                    <a:pt x="221440" y="282059"/>
                    <a:pt x="215713" y="287473"/>
                  </a:cubicBezTo>
                  <a:cubicBezTo>
                    <a:pt x="204717" y="297843"/>
                    <a:pt x="190362" y="303562"/>
                    <a:pt x="175319" y="303562"/>
                  </a:cubicBezTo>
                  <a:cubicBezTo>
                    <a:pt x="161956" y="303562"/>
                    <a:pt x="148899" y="298911"/>
                    <a:pt x="138438" y="290447"/>
                  </a:cubicBezTo>
                  <a:lnTo>
                    <a:pt x="21991" y="196275"/>
                  </a:lnTo>
                  <a:cubicBezTo>
                    <a:pt x="20922" y="195436"/>
                    <a:pt x="19394" y="194063"/>
                    <a:pt x="17562" y="192309"/>
                  </a:cubicBezTo>
                  <a:cubicBezTo>
                    <a:pt x="-4506" y="170196"/>
                    <a:pt x="-4430" y="134205"/>
                    <a:pt x="17714" y="112168"/>
                  </a:cubicBezTo>
                  <a:cubicBezTo>
                    <a:pt x="19394" y="110490"/>
                    <a:pt x="20845" y="109270"/>
                    <a:pt x="21762" y="108508"/>
                  </a:cubicBezTo>
                  <a:lnTo>
                    <a:pt x="136605" y="14564"/>
                  </a:lnTo>
                  <a:cubicBezTo>
                    <a:pt x="147296" y="5795"/>
                    <a:pt x="160658" y="991"/>
                    <a:pt x="174327" y="991"/>
                  </a:cubicBezTo>
                  <a:close/>
                  <a:moveTo>
                    <a:pt x="174289" y="565"/>
                  </a:moveTo>
                  <a:cubicBezTo>
                    <a:pt x="160544" y="565"/>
                    <a:pt x="147029" y="5368"/>
                    <a:pt x="136262" y="14135"/>
                  </a:cubicBezTo>
                  <a:lnTo>
                    <a:pt x="21416" y="108137"/>
                  </a:lnTo>
                  <a:cubicBezTo>
                    <a:pt x="20423" y="108900"/>
                    <a:pt x="18973" y="110120"/>
                    <a:pt x="17293" y="111797"/>
                  </a:cubicBezTo>
                  <a:cubicBezTo>
                    <a:pt x="-5005" y="134058"/>
                    <a:pt x="-5081" y="170348"/>
                    <a:pt x="17216" y="192686"/>
                  </a:cubicBezTo>
                  <a:cubicBezTo>
                    <a:pt x="18973" y="194439"/>
                    <a:pt x="20576" y="195811"/>
                    <a:pt x="21645" y="196650"/>
                  </a:cubicBezTo>
                  <a:lnTo>
                    <a:pt x="138095" y="290805"/>
                  </a:lnTo>
                  <a:cubicBezTo>
                    <a:pt x="148632" y="299343"/>
                    <a:pt x="161843" y="303994"/>
                    <a:pt x="175282" y="303994"/>
                  </a:cubicBezTo>
                  <a:cubicBezTo>
                    <a:pt x="190478" y="303994"/>
                    <a:pt x="204986" y="298276"/>
                    <a:pt x="216058" y="287831"/>
                  </a:cubicBezTo>
                  <a:cubicBezTo>
                    <a:pt x="221785" y="282418"/>
                    <a:pt x="226291" y="276014"/>
                    <a:pt x="229498" y="268848"/>
                  </a:cubicBezTo>
                  <a:cubicBezTo>
                    <a:pt x="232858" y="261300"/>
                    <a:pt x="234538" y="253219"/>
                    <a:pt x="234538" y="244909"/>
                  </a:cubicBezTo>
                  <a:lnTo>
                    <a:pt x="234538" y="234159"/>
                  </a:lnTo>
                  <a:lnTo>
                    <a:pt x="429027" y="234159"/>
                  </a:lnTo>
                  <a:cubicBezTo>
                    <a:pt x="429562" y="242012"/>
                    <a:pt x="431623" y="249864"/>
                    <a:pt x="435060" y="257031"/>
                  </a:cubicBezTo>
                  <a:cubicBezTo>
                    <a:pt x="439107" y="265417"/>
                    <a:pt x="445139" y="272888"/>
                    <a:pt x="452393" y="278683"/>
                  </a:cubicBezTo>
                  <a:lnTo>
                    <a:pt x="496759" y="313905"/>
                  </a:lnTo>
                  <a:cubicBezTo>
                    <a:pt x="507220" y="322215"/>
                    <a:pt x="520278" y="326789"/>
                    <a:pt x="533564" y="326789"/>
                  </a:cubicBezTo>
                  <a:cubicBezTo>
                    <a:pt x="548760" y="326789"/>
                    <a:pt x="563269" y="321071"/>
                    <a:pt x="574341" y="310550"/>
                  </a:cubicBezTo>
                  <a:cubicBezTo>
                    <a:pt x="580068" y="305137"/>
                    <a:pt x="584573" y="298810"/>
                    <a:pt x="587780" y="291567"/>
                  </a:cubicBezTo>
                  <a:cubicBezTo>
                    <a:pt x="591140" y="284019"/>
                    <a:pt x="592820" y="276014"/>
                    <a:pt x="592820" y="267704"/>
                  </a:cubicBezTo>
                  <a:lnTo>
                    <a:pt x="592820" y="129560"/>
                  </a:lnTo>
                  <a:cubicBezTo>
                    <a:pt x="592820" y="97007"/>
                    <a:pt x="566247" y="70476"/>
                    <a:pt x="533641" y="70476"/>
                  </a:cubicBezTo>
                  <a:lnTo>
                    <a:pt x="234538" y="70476"/>
                  </a:lnTo>
                  <a:lnTo>
                    <a:pt x="234538" y="60641"/>
                  </a:lnTo>
                  <a:cubicBezTo>
                    <a:pt x="234538" y="52102"/>
                    <a:pt x="232781" y="43945"/>
                    <a:pt x="229421" y="36321"/>
                  </a:cubicBezTo>
                  <a:cubicBezTo>
                    <a:pt x="226138" y="29002"/>
                    <a:pt x="221556" y="22522"/>
                    <a:pt x="215753" y="16956"/>
                  </a:cubicBezTo>
                  <a:cubicBezTo>
                    <a:pt x="204452" y="6359"/>
                    <a:pt x="189790" y="565"/>
                    <a:pt x="174289" y="565"/>
                  </a:cubicBezTo>
                  <a:close/>
                  <a:moveTo>
                    <a:pt x="174327" y="0"/>
                  </a:moveTo>
                  <a:cubicBezTo>
                    <a:pt x="189904" y="0"/>
                    <a:pt x="204794" y="5871"/>
                    <a:pt x="216095" y="16623"/>
                  </a:cubicBezTo>
                  <a:cubicBezTo>
                    <a:pt x="221974" y="22113"/>
                    <a:pt x="226632" y="28671"/>
                    <a:pt x="229916" y="36068"/>
                  </a:cubicBezTo>
                  <a:cubicBezTo>
                    <a:pt x="233352" y="43769"/>
                    <a:pt x="235108" y="52081"/>
                    <a:pt x="235108" y="60621"/>
                  </a:cubicBezTo>
                  <a:lnTo>
                    <a:pt x="235108" y="69924"/>
                  </a:lnTo>
                  <a:lnTo>
                    <a:pt x="533671" y="69924"/>
                  </a:lnTo>
                  <a:cubicBezTo>
                    <a:pt x="566582" y="69924"/>
                    <a:pt x="593384" y="96688"/>
                    <a:pt x="593384" y="129553"/>
                  </a:cubicBezTo>
                  <a:lnTo>
                    <a:pt x="593384" y="267723"/>
                  </a:lnTo>
                  <a:cubicBezTo>
                    <a:pt x="593384" y="276111"/>
                    <a:pt x="591628" y="284194"/>
                    <a:pt x="588268" y="291819"/>
                  </a:cubicBezTo>
                  <a:cubicBezTo>
                    <a:pt x="585061" y="299063"/>
                    <a:pt x="580479" y="305545"/>
                    <a:pt x="574752" y="310959"/>
                  </a:cubicBezTo>
                  <a:cubicBezTo>
                    <a:pt x="563528" y="321558"/>
                    <a:pt x="548943" y="327353"/>
                    <a:pt x="533595" y="327353"/>
                  </a:cubicBezTo>
                  <a:cubicBezTo>
                    <a:pt x="520232" y="327353"/>
                    <a:pt x="507022" y="322702"/>
                    <a:pt x="496485" y="314314"/>
                  </a:cubicBezTo>
                  <a:lnTo>
                    <a:pt x="452120" y="279085"/>
                  </a:lnTo>
                  <a:cubicBezTo>
                    <a:pt x="444790" y="273290"/>
                    <a:pt x="438757" y="265665"/>
                    <a:pt x="434634" y="257277"/>
                  </a:cubicBezTo>
                  <a:cubicBezTo>
                    <a:pt x="431274" y="250261"/>
                    <a:pt x="429136" y="242407"/>
                    <a:pt x="428602" y="234630"/>
                  </a:cubicBezTo>
                  <a:lnTo>
                    <a:pt x="235108" y="234630"/>
                  </a:lnTo>
                  <a:lnTo>
                    <a:pt x="235108" y="244924"/>
                  </a:lnTo>
                  <a:cubicBezTo>
                    <a:pt x="235108" y="253312"/>
                    <a:pt x="233352" y="261394"/>
                    <a:pt x="229992" y="269020"/>
                  </a:cubicBezTo>
                  <a:cubicBezTo>
                    <a:pt x="226785" y="276264"/>
                    <a:pt x="222204" y="282745"/>
                    <a:pt x="216400" y="288235"/>
                  </a:cubicBezTo>
                  <a:cubicBezTo>
                    <a:pt x="205252" y="298758"/>
                    <a:pt x="190667" y="304553"/>
                    <a:pt x="175319" y="304553"/>
                  </a:cubicBezTo>
                  <a:cubicBezTo>
                    <a:pt x="161727" y="304553"/>
                    <a:pt x="148441" y="299826"/>
                    <a:pt x="137827" y="291209"/>
                  </a:cubicBezTo>
                  <a:lnTo>
                    <a:pt x="21380" y="197037"/>
                  </a:lnTo>
                  <a:cubicBezTo>
                    <a:pt x="20311" y="196198"/>
                    <a:pt x="18707" y="194826"/>
                    <a:pt x="16875" y="192996"/>
                  </a:cubicBezTo>
                  <a:cubicBezTo>
                    <a:pt x="-5575" y="170501"/>
                    <a:pt x="-5575" y="133900"/>
                    <a:pt x="17027" y="111405"/>
                  </a:cubicBezTo>
                  <a:cubicBezTo>
                    <a:pt x="18707" y="109804"/>
                    <a:pt x="20158" y="108508"/>
                    <a:pt x="21151" y="107745"/>
                  </a:cubicBezTo>
                  <a:lnTo>
                    <a:pt x="135994" y="13725"/>
                  </a:lnTo>
                  <a:cubicBezTo>
                    <a:pt x="146837" y="4880"/>
                    <a:pt x="160429" y="0"/>
                    <a:pt x="17432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tLang="zh-CN">
                <a:latin typeface="+mj-lt"/>
              </a:endParaRPr>
            </a:p>
            <a:p>
              <a:pPr algn="ctr"/>
              <a:endParaRPr lang="en-US" altLang="zh-CN">
                <a:latin typeface="+mj-lt"/>
              </a:endParaRPr>
            </a:p>
            <a:p>
              <a:pPr algn="ctr"/>
              <a:endParaRPr lang="en-US" altLang="zh-CN">
                <a:latin typeface="+mj-lt"/>
              </a:endParaRPr>
            </a:p>
            <a:p>
              <a:pPr algn="ctr"/>
              <a:endParaRPr lang="en-US" altLang="zh-CN">
                <a:latin typeface="+mj-lt"/>
              </a:endParaRPr>
            </a:p>
            <a:p>
              <a:pPr algn="ctr"/>
              <a:endParaRPr lang="zh-CN" altLang="en-US">
                <a:latin typeface="+mj-lt"/>
              </a:endParaRPr>
            </a:p>
          </p:txBody>
        </p:sp>
      </p:grpSp>
      <p:sp>
        <p:nvSpPr>
          <p:cNvPr id="69" name="Heading 3">
            <a:extLst>
              <a:ext uri="{FF2B5EF4-FFF2-40B4-BE49-F238E27FC236}">
                <a16:creationId xmlns:a16="http://schemas.microsoft.com/office/drawing/2014/main" id="{828003EF-2BF3-432C-ABAB-FCA53CAAE6E8}"/>
              </a:ext>
            </a:extLst>
          </p:cNvPr>
          <p:cNvSpPr>
            <a:spLocks/>
          </p:cNvSpPr>
          <p:nvPr/>
        </p:nvSpPr>
        <p:spPr>
          <a:xfrm>
            <a:off x="5708652" y="4767913"/>
            <a:ext cx="6217463" cy="2388283"/>
          </a:xfrm>
          <a:prstGeom prst="rect">
            <a:avLst/>
          </a:prstGeom>
        </p:spPr>
        <p:txBody>
          <a:bodyPr wrap="square">
            <a:spAutoFit/>
            <a:scene3d>
              <a:camera prst="orthographicFront"/>
              <a:lightRig rig="threePt" dir="t"/>
            </a:scene3d>
            <a:sp3d contourW="12700"/>
          </a:bodyPr>
          <a:lstStyle/>
          <a:p>
            <a:pPr>
              <a:lnSpc>
                <a:spcPct val="120000"/>
              </a:lnSpc>
            </a:pPr>
            <a:r>
              <a:rPr lang="en-US" altLang="zh-CN" b="1" dirty="0">
                <a:latin typeface="+mj-lt"/>
                <a:ea typeface="Cambria" panose="02040503050406030204" pitchFamily="18" charset="0"/>
              </a:rPr>
              <a:t>OBJECTIVE 3: NCPT implementation guide</a:t>
            </a:r>
          </a:p>
          <a:p>
            <a:pPr marL="285750" indent="-285750">
              <a:lnSpc>
                <a:spcPct val="120000"/>
              </a:lnSpc>
              <a:buFont typeface="Wingdings" panose="05000000000000000000" pitchFamily="2" charset="2"/>
              <a:buChar char="§"/>
            </a:pPr>
            <a:r>
              <a:rPr lang="en-US" altLang="zh-CN" b="1" dirty="0">
                <a:latin typeface="+mj-lt"/>
                <a:ea typeface="Cambria" panose="02040503050406030204" pitchFamily="18" charset="0"/>
              </a:rPr>
              <a:t>Practical resource for clinicians and technical implementers</a:t>
            </a:r>
          </a:p>
          <a:p>
            <a:pPr marL="285750" indent="-285750">
              <a:lnSpc>
                <a:spcPct val="120000"/>
              </a:lnSpc>
              <a:buFont typeface="Wingdings" panose="05000000000000000000" pitchFamily="2" charset="2"/>
              <a:buChar char="§"/>
            </a:pPr>
            <a:r>
              <a:rPr lang="en-US" altLang="zh-CN" dirty="0">
                <a:latin typeface="+mj-lt"/>
                <a:ea typeface="Cambria" panose="02040503050406030204" pitchFamily="18" charset="0"/>
              </a:rPr>
              <a:t>Initiated work with SNOMED staff </a:t>
            </a:r>
          </a:p>
          <a:p>
            <a:pPr marL="285750" indent="-285750">
              <a:lnSpc>
                <a:spcPct val="120000"/>
              </a:lnSpc>
              <a:buFont typeface="Wingdings" panose="05000000000000000000" pitchFamily="2" charset="2"/>
              <a:buChar char="§"/>
            </a:pPr>
            <a:r>
              <a:rPr lang="en-US" altLang="zh-CN" dirty="0">
                <a:latin typeface="+mj-lt"/>
                <a:ea typeface="Cambria" panose="02040503050406030204" pitchFamily="18" charset="0"/>
              </a:rPr>
              <a:t>Presented to CRG members and recruiting volunteers</a:t>
            </a:r>
          </a:p>
          <a:p>
            <a:pPr marL="285750" indent="-285750">
              <a:lnSpc>
                <a:spcPct val="120000"/>
              </a:lnSpc>
              <a:buFont typeface="Wingdings" panose="05000000000000000000" pitchFamily="2" charset="2"/>
              <a:buChar char="§"/>
            </a:pPr>
            <a:endParaRPr lang="en-US" altLang="zh-CN" b="1" dirty="0">
              <a:latin typeface="+mj-lt"/>
              <a:ea typeface="Cambria" panose="02040503050406030204" pitchFamily="18" charset="0"/>
            </a:endParaRPr>
          </a:p>
          <a:p>
            <a:pPr marL="285750" indent="-285750">
              <a:lnSpc>
                <a:spcPct val="120000"/>
              </a:lnSpc>
              <a:buFont typeface="Wingdings" panose="05000000000000000000" pitchFamily="2" charset="2"/>
              <a:buChar char="§"/>
            </a:pPr>
            <a:endParaRPr lang="zh-CN" altLang="en-US" b="1" dirty="0">
              <a:latin typeface="+mj-lt"/>
            </a:endParaRPr>
          </a:p>
        </p:txBody>
      </p:sp>
      <p:sp>
        <p:nvSpPr>
          <p:cNvPr id="66" name="Heading 2">
            <a:extLst>
              <a:ext uri="{FF2B5EF4-FFF2-40B4-BE49-F238E27FC236}">
                <a16:creationId xmlns:a16="http://schemas.microsoft.com/office/drawing/2014/main" id="{68FED080-3924-4CD4-B774-BEBF9681C1F2}"/>
              </a:ext>
            </a:extLst>
          </p:cNvPr>
          <p:cNvSpPr>
            <a:spLocks/>
          </p:cNvSpPr>
          <p:nvPr/>
        </p:nvSpPr>
        <p:spPr>
          <a:xfrm>
            <a:off x="5708653" y="3245182"/>
            <a:ext cx="6086081" cy="1391086"/>
          </a:xfrm>
          <a:prstGeom prst="rect">
            <a:avLst/>
          </a:prstGeom>
        </p:spPr>
        <p:txBody>
          <a:bodyPr wrap="square">
            <a:spAutoFit/>
            <a:scene3d>
              <a:camera prst="orthographicFront"/>
              <a:lightRig rig="threePt" dir="t"/>
            </a:scene3d>
            <a:sp3d contourW="12700"/>
          </a:bodyPr>
          <a:lstStyle/>
          <a:p>
            <a:pPr>
              <a:lnSpc>
                <a:spcPct val="120000"/>
              </a:lnSpc>
            </a:pPr>
            <a:r>
              <a:rPr lang="en-US" altLang="zh-CN" b="1" dirty="0">
                <a:latin typeface="+mj-lt"/>
                <a:ea typeface="Cambria" panose="02040503050406030204" pitchFamily="18" charset="0"/>
              </a:rPr>
              <a:t>OBJECTIVE 2: release and disseminate first NCPT </a:t>
            </a:r>
            <a:r>
              <a:rPr lang="en-US" altLang="zh-CN" b="1" dirty="0" err="1">
                <a:latin typeface="+mj-lt"/>
                <a:ea typeface="Cambria" panose="02040503050406030204" pitchFamily="18" charset="0"/>
              </a:rPr>
              <a:t>refset</a:t>
            </a:r>
            <a:endParaRPr lang="en-US" altLang="zh-CN" b="1" dirty="0">
              <a:latin typeface="+mj-lt"/>
              <a:ea typeface="Cambria" panose="02040503050406030204" pitchFamily="18" charset="0"/>
            </a:endParaRPr>
          </a:p>
          <a:p>
            <a:pPr marL="285750" indent="-285750">
              <a:lnSpc>
                <a:spcPct val="120000"/>
              </a:lnSpc>
              <a:buFont typeface="Wingdings" panose="05000000000000000000" pitchFamily="2" charset="2"/>
              <a:buChar char="§"/>
            </a:pPr>
            <a:r>
              <a:rPr lang="en-US" altLang="zh-CN" dirty="0">
                <a:latin typeface="+mj-lt"/>
                <a:ea typeface="Cambria" panose="02040503050406030204" pitchFamily="18" charset="0"/>
              </a:rPr>
              <a:t>Released April 2024 along with press release</a:t>
            </a:r>
          </a:p>
          <a:p>
            <a:pPr marL="285750" indent="-285750">
              <a:lnSpc>
                <a:spcPct val="120000"/>
              </a:lnSpc>
              <a:buFont typeface="Wingdings" panose="05000000000000000000" pitchFamily="2" charset="2"/>
              <a:buChar char="§"/>
            </a:pPr>
            <a:r>
              <a:rPr lang="en-US" altLang="zh-CN" dirty="0">
                <a:latin typeface="+mj-lt"/>
                <a:ea typeface="Cambria" panose="02040503050406030204" pitchFamily="18" charset="0"/>
              </a:rPr>
              <a:t>Contains nutrition problems (diagnoses), 166 concepts</a:t>
            </a:r>
          </a:p>
          <a:p>
            <a:pPr marL="285750" indent="-285750">
              <a:lnSpc>
                <a:spcPct val="120000"/>
              </a:lnSpc>
              <a:buFont typeface="Wingdings" panose="05000000000000000000" pitchFamily="2" charset="2"/>
              <a:buChar char="§"/>
            </a:pPr>
            <a:endParaRPr lang="zh-CN" altLang="en-US" b="1" dirty="0">
              <a:latin typeface="+mj-lt"/>
            </a:endParaRPr>
          </a:p>
        </p:txBody>
      </p:sp>
      <p:sp>
        <p:nvSpPr>
          <p:cNvPr id="62" name="Text 1">
            <a:extLst>
              <a:ext uri="{FF2B5EF4-FFF2-40B4-BE49-F238E27FC236}">
                <a16:creationId xmlns:a16="http://schemas.microsoft.com/office/drawing/2014/main" id="{AEE48B07-F006-4070-AE54-1CFD38E8D960}"/>
              </a:ext>
            </a:extLst>
          </p:cNvPr>
          <p:cNvSpPr>
            <a:spLocks/>
          </p:cNvSpPr>
          <p:nvPr/>
        </p:nvSpPr>
        <p:spPr>
          <a:xfrm>
            <a:off x="5708653" y="1995046"/>
            <a:ext cx="6217463" cy="1154162"/>
          </a:xfrm>
          <a:prstGeom prst="rect">
            <a:avLst/>
          </a:prstGeom>
        </p:spPr>
        <p:txBody>
          <a:bodyPr wrap="square">
            <a:spAutoFit/>
            <a:scene3d>
              <a:camera prst="orthographicFront"/>
              <a:lightRig rig="threePt" dir="t"/>
            </a:scene3d>
            <a:sp3d contourW="12700"/>
          </a:bodyPr>
          <a:lstStyle/>
          <a:p>
            <a:pPr marL="285750" indent="-285750">
              <a:lnSpc>
                <a:spcPct val="100000"/>
              </a:lnSpc>
              <a:buFont typeface="Wingdings" panose="05000000000000000000" pitchFamily="2" charset="2"/>
              <a:buChar char="§"/>
            </a:pPr>
            <a:r>
              <a:rPr lang="en-US" dirty="0">
                <a:cs typeface="Calibri"/>
              </a:rPr>
              <a:t>Review from a practice perspective</a:t>
            </a:r>
          </a:p>
          <a:p>
            <a:pPr marL="285750" indent="-285750">
              <a:lnSpc>
                <a:spcPct val="100000"/>
              </a:lnSpc>
              <a:buFont typeface="Wingdings" panose="05000000000000000000" pitchFamily="2" charset="2"/>
              <a:buChar char="§"/>
            </a:pPr>
            <a:r>
              <a:rPr lang="en-US" dirty="0">
                <a:cs typeface="Calibri"/>
              </a:rPr>
              <a:t>Assess organization of content</a:t>
            </a:r>
          </a:p>
          <a:p>
            <a:pPr marL="285750" indent="-285750">
              <a:lnSpc>
                <a:spcPct val="100000"/>
              </a:lnSpc>
              <a:buFont typeface="Wingdings" panose="05000000000000000000" pitchFamily="2" charset="2"/>
              <a:buChar char="§"/>
            </a:pPr>
            <a:r>
              <a:rPr lang="en-US" dirty="0">
                <a:cs typeface="Calibri"/>
              </a:rPr>
              <a:t>Take into account use in HL7 standards</a:t>
            </a:r>
          </a:p>
          <a:p>
            <a:pPr>
              <a:lnSpc>
                <a:spcPct val="100000"/>
              </a:lnSpc>
            </a:pPr>
            <a:endParaRPr lang="en-US" sz="1500" dirty="0">
              <a:cs typeface="Calibri"/>
            </a:endParaRPr>
          </a:p>
        </p:txBody>
      </p:sp>
      <p:sp>
        <p:nvSpPr>
          <p:cNvPr id="63" name="Heading 1">
            <a:extLst>
              <a:ext uri="{FF2B5EF4-FFF2-40B4-BE49-F238E27FC236}">
                <a16:creationId xmlns:a16="http://schemas.microsoft.com/office/drawing/2014/main" id="{9E9A595D-F626-46EE-AE74-B5A1FDC8A67C}"/>
              </a:ext>
            </a:extLst>
          </p:cNvPr>
          <p:cNvSpPr>
            <a:spLocks/>
          </p:cNvSpPr>
          <p:nvPr/>
        </p:nvSpPr>
        <p:spPr>
          <a:xfrm>
            <a:off x="5708653" y="1333052"/>
            <a:ext cx="5535610" cy="726289"/>
          </a:xfrm>
          <a:prstGeom prst="rect">
            <a:avLst/>
          </a:prstGeom>
        </p:spPr>
        <p:txBody>
          <a:bodyPr wrap="square">
            <a:spAutoFit/>
            <a:scene3d>
              <a:camera prst="orthographicFront"/>
              <a:lightRig rig="threePt" dir="t"/>
            </a:scene3d>
            <a:sp3d contourW="12700"/>
          </a:bodyPr>
          <a:lstStyle/>
          <a:p>
            <a:pPr>
              <a:lnSpc>
                <a:spcPct val="120000"/>
              </a:lnSpc>
            </a:pPr>
            <a:r>
              <a:rPr lang="en-US" altLang="zh-CN" b="1" dirty="0">
                <a:latin typeface="+mj-lt"/>
                <a:ea typeface="Cambria" panose="02040503050406030204" pitchFamily="18" charset="0"/>
              </a:rPr>
              <a:t>OBJECTIVE 1: reorganization of feeding/dietary regime hierarchy</a:t>
            </a:r>
            <a:endParaRPr lang="zh-CN" altLang="en-US" b="1" dirty="0">
              <a:latin typeface="+mj-lt"/>
            </a:endParaRPr>
          </a:p>
        </p:txBody>
      </p:sp>
      <p:pic>
        <p:nvPicPr>
          <p:cNvPr id="4" name="Picture 3" descr="Decorative illustration of a fork with vegetables">
            <a:extLst>
              <a:ext uri="{FF2B5EF4-FFF2-40B4-BE49-F238E27FC236}">
                <a16:creationId xmlns:a16="http://schemas.microsoft.com/office/drawing/2014/main" id="{FF84AAB3-1A9B-4B7E-6579-9ABD45543105}"/>
              </a:ext>
            </a:extLst>
          </p:cNvPr>
          <p:cNvPicPr>
            <a:picLocks noChangeAspect="1"/>
          </p:cNvPicPr>
          <p:nvPr/>
        </p:nvPicPr>
        <p:blipFill rotWithShape="1">
          <a:blip r:embed="rId6"/>
          <a:srcRect t="14377"/>
          <a:stretch/>
        </p:blipFill>
        <p:spPr>
          <a:xfrm>
            <a:off x="200596" y="1409480"/>
            <a:ext cx="3828409" cy="4382932"/>
          </a:xfrm>
          <a:prstGeom prst="rect">
            <a:avLst/>
          </a:prstGeom>
        </p:spPr>
      </p:pic>
      <p:sp>
        <p:nvSpPr>
          <p:cNvPr id="7" name="Title 6">
            <a:extLst>
              <a:ext uri="{FF2B5EF4-FFF2-40B4-BE49-F238E27FC236}">
                <a16:creationId xmlns:a16="http://schemas.microsoft.com/office/drawing/2014/main" id="{FDB23240-E8BF-49F0-A7F6-E76A62B61C9E}"/>
              </a:ext>
            </a:extLst>
          </p:cNvPr>
          <p:cNvSpPr>
            <a:spLocks noGrp="1"/>
          </p:cNvSpPr>
          <p:nvPr>
            <p:ph type="title"/>
          </p:nvPr>
        </p:nvSpPr>
        <p:spPr>
          <a:xfrm>
            <a:off x="340093" y="527632"/>
            <a:ext cx="11511814" cy="492443"/>
          </a:xfrm>
        </p:spPr>
        <p:txBody>
          <a:bodyPr vert="horz"/>
          <a:lstStyle/>
          <a:p>
            <a:r>
              <a:rPr lang="en-GB" dirty="0"/>
              <a:t>SNOMED Nutrition and Dietetics CRG</a:t>
            </a:r>
          </a:p>
        </p:txBody>
      </p:sp>
      <p:grpSp>
        <p:nvGrpSpPr>
          <p:cNvPr id="24" name="Group 23">
            <a:extLst>
              <a:ext uri="{FF2B5EF4-FFF2-40B4-BE49-F238E27FC236}">
                <a16:creationId xmlns:a16="http://schemas.microsoft.com/office/drawing/2014/main" id="{E7A480F9-1800-5C0B-E410-7878D7B4A4D6}"/>
              </a:ext>
            </a:extLst>
          </p:cNvPr>
          <p:cNvGrpSpPr/>
          <p:nvPr/>
        </p:nvGrpSpPr>
        <p:grpSpPr>
          <a:xfrm>
            <a:off x="4651997" y="3245182"/>
            <a:ext cx="892922" cy="1035789"/>
            <a:chOff x="4706111" y="1409480"/>
            <a:chExt cx="892922" cy="1035789"/>
          </a:xfrm>
          <a:solidFill>
            <a:srgbClr val="EE1C25"/>
          </a:solidFill>
        </p:grpSpPr>
        <p:sp>
          <p:nvSpPr>
            <p:cNvPr id="54" name="Decorative graphic">
              <a:extLst>
                <a:ext uri="{FF2B5EF4-FFF2-40B4-BE49-F238E27FC236}">
                  <a16:creationId xmlns:a16="http://schemas.microsoft.com/office/drawing/2014/main" id="{8A1741C0-0AE5-4CB9-B0C6-85CBF389D48D}"/>
                </a:ext>
              </a:extLst>
            </p:cNvPr>
            <p:cNvSpPr/>
            <p:nvPr/>
          </p:nvSpPr>
          <p:spPr>
            <a:xfrm rot="5400000">
              <a:off x="4634677" y="1480914"/>
              <a:ext cx="1035789" cy="892922"/>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latin typeface="+mj-lt"/>
              </a:endParaRPr>
            </a:p>
            <a:p>
              <a:pPr algn="ctr"/>
              <a:endParaRPr lang="en-US" altLang="zh-CN">
                <a:latin typeface="+mj-lt"/>
              </a:endParaRPr>
            </a:p>
            <a:p>
              <a:pPr algn="ctr"/>
              <a:endParaRPr lang="en-US" altLang="zh-CN">
                <a:latin typeface="+mj-lt"/>
              </a:endParaRPr>
            </a:p>
            <a:p>
              <a:pPr algn="ctr"/>
              <a:endParaRPr lang="en-US" altLang="zh-CN">
                <a:latin typeface="+mj-lt"/>
              </a:endParaRPr>
            </a:p>
            <a:p>
              <a:pPr algn="ctr"/>
              <a:endParaRPr lang="en-US" altLang="zh-CN">
                <a:latin typeface="+mj-lt"/>
              </a:endParaRPr>
            </a:p>
            <a:p>
              <a:pPr algn="ctr"/>
              <a:endParaRPr lang="en-US" altLang="zh-CN">
                <a:latin typeface="+mj-lt"/>
              </a:endParaRPr>
            </a:p>
            <a:p>
              <a:pPr algn="ctr"/>
              <a:endParaRPr lang="zh-CN" altLang="en-US">
                <a:latin typeface="+mj-lt"/>
              </a:endParaRPr>
            </a:p>
          </p:txBody>
        </p:sp>
        <p:grpSp>
          <p:nvGrpSpPr>
            <p:cNvPr id="2" name="Google Shape;645;p51">
              <a:extLst>
                <a:ext uri="{FF2B5EF4-FFF2-40B4-BE49-F238E27FC236}">
                  <a16:creationId xmlns:a16="http://schemas.microsoft.com/office/drawing/2014/main" id="{CBA8E913-9FC2-BB14-7165-F3051C16916A}"/>
                </a:ext>
                <a:ext uri="{C183D7F6-B498-43B3-948B-1728B52AA6E4}">
                  <adec:decorative xmlns:adec="http://schemas.microsoft.com/office/drawing/2017/decorative" val="1"/>
                </a:ext>
              </a:extLst>
            </p:cNvPr>
            <p:cNvGrpSpPr/>
            <p:nvPr/>
          </p:nvGrpSpPr>
          <p:grpSpPr>
            <a:xfrm>
              <a:off x="4958605" y="1743642"/>
              <a:ext cx="387933" cy="367467"/>
              <a:chOff x="2583100" y="2973775"/>
              <a:chExt cx="461550" cy="437200"/>
            </a:xfrm>
            <a:grpFill/>
          </p:grpSpPr>
          <p:sp>
            <p:nvSpPr>
              <p:cNvPr id="5" name="Google Shape;646;p51">
                <a:extLst>
                  <a:ext uri="{FF2B5EF4-FFF2-40B4-BE49-F238E27FC236}">
                    <a16:creationId xmlns:a16="http://schemas.microsoft.com/office/drawing/2014/main" id="{2D350CBA-C20B-6947-7A51-5408F6F99B1A}"/>
                  </a:ext>
                </a:extLst>
              </p:cNvPr>
              <p:cNvSpPr/>
              <p:nvPr/>
            </p:nvSpPr>
            <p:spPr>
              <a:xfrm>
                <a:off x="2701225" y="3315975"/>
                <a:ext cx="225300" cy="95000"/>
              </a:xfrm>
              <a:custGeom>
                <a:avLst/>
                <a:gdLst/>
                <a:ahLst/>
                <a:cxnLst/>
                <a:rect l="l" t="t" r="r" b="b"/>
                <a:pathLst>
                  <a:path w="9012" h="3800" fill="none" extrusionOk="0">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grp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n w="19050">
                    <a:solidFill>
                      <a:schemeClr val="tx1"/>
                    </a:solidFill>
                  </a:ln>
                </a:endParaRPr>
              </a:p>
            </p:txBody>
          </p:sp>
          <p:sp>
            <p:nvSpPr>
              <p:cNvPr id="6" name="Google Shape;647;p51">
                <a:extLst>
                  <a:ext uri="{FF2B5EF4-FFF2-40B4-BE49-F238E27FC236}">
                    <a16:creationId xmlns:a16="http://schemas.microsoft.com/office/drawing/2014/main" id="{F020EE0E-DAB4-2A40-DCCD-28BF745D7345}"/>
                  </a:ext>
                </a:extLst>
              </p:cNvPr>
              <p:cNvSpPr/>
              <p:nvPr/>
            </p:nvSpPr>
            <p:spPr>
              <a:xfrm>
                <a:off x="2583100" y="2973775"/>
                <a:ext cx="461550" cy="336125"/>
              </a:xfrm>
              <a:custGeom>
                <a:avLst/>
                <a:gdLst/>
                <a:ahLst/>
                <a:cxnLst/>
                <a:rect l="l" t="t" r="r" b="b"/>
                <a:pathLst>
                  <a:path w="18462" h="13445" fill="none" extrusionOk="0">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grp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n w="19050">
                    <a:solidFill>
                      <a:schemeClr val="tx1"/>
                    </a:solidFill>
                  </a:ln>
                </a:endParaRPr>
              </a:p>
            </p:txBody>
          </p:sp>
        </p:grpSp>
      </p:grpSp>
      <p:grpSp>
        <p:nvGrpSpPr>
          <p:cNvPr id="25" name="Group 24">
            <a:extLst>
              <a:ext uri="{FF2B5EF4-FFF2-40B4-BE49-F238E27FC236}">
                <a16:creationId xmlns:a16="http://schemas.microsoft.com/office/drawing/2014/main" id="{B009895A-EA9D-3C8E-08B1-41DC54C7E3A3}"/>
              </a:ext>
            </a:extLst>
          </p:cNvPr>
          <p:cNvGrpSpPr/>
          <p:nvPr/>
        </p:nvGrpSpPr>
        <p:grpSpPr>
          <a:xfrm>
            <a:off x="4655042" y="1483607"/>
            <a:ext cx="892922" cy="1035789"/>
            <a:chOff x="4706111" y="2916057"/>
            <a:chExt cx="892922" cy="1035789"/>
          </a:xfrm>
        </p:grpSpPr>
        <p:sp>
          <p:nvSpPr>
            <p:cNvPr id="55" name="Decorative graphic">
              <a:extLst>
                <a:ext uri="{FF2B5EF4-FFF2-40B4-BE49-F238E27FC236}">
                  <a16:creationId xmlns:a16="http://schemas.microsoft.com/office/drawing/2014/main" id="{13E1A48C-DAD0-4335-85B3-C8A6FC253327}"/>
                </a:ext>
              </a:extLst>
            </p:cNvPr>
            <p:cNvSpPr/>
            <p:nvPr/>
          </p:nvSpPr>
          <p:spPr>
            <a:xfrm rot="5400000">
              <a:off x="4634677" y="2987491"/>
              <a:ext cx="1035789" cy="892922"/>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nvGrpSpPr>
            <p:cNvPr id="16" name="Google Shape;583;p51">
              <a:extLst>
                <a:ext uri="{FF2B5EF4-FFF2-40B4-BE49-F238E27FC236}">
                  <a16:creationId xmlns:a16="http://schemas.microsoft.com/office/drawing/2014/main" id="{3017529A-DF5C-48C5-D1F7-1BD0E477D201}"/>
                </a:ext>
                <a:ext uri="{C183D7F6-B498-43B3-948B-1728B52AA6E4}">
                  <adec:decorative xmlns:adec="http://schemas.microsoft.com/office/drawing/2017/decorative" val="1"/>
                </a:ext>
              </a:extLst>
            </p:cNvPr>
            <p:cNvGrpSpPr/>
            <p:nvPr/>
          </p:nvGrpSpPr>
          <p:grpSpPr>
            <a:xfrm>
              <a:off x="4923971" y="3205352"/>
              <a:ext cx="457200" cy="457200"/>
              <a:chOff x="5961125" y="1623900"/>
              <a:chExt cx="427450" cy="448175"/>
            </a:xfrm>
          </p:grpSpPr>
          <p:sp>
            <p:nvSpPr>
              <p:cNvPr id="17" name="Google Shape;584;p51">
                <a:extLst>
                  <a:ext uri="{FF2B5EF4-FFF2-40B4-BE49-F238E27FC236}">
                    <a16:creationId xmlns:a16="http://schemas.microsoft.com/office/drawing/2014/main" id="{4D415CFD-E88B-B364-455B-01B042C6E98A}"/>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n w="38100">
                    <a:solidFill>
                      <a:schemeClr val="tx1"/>
                    </a:solidFill>
                  </a:ln>
                </a:endParaRPr>
              </a:p>
            </p:txBody>
          </p:sp>
          <p:sp>
            <p:nvSpPr>
              <p:cNvPr id="18" name="Google Shape;585;p51">
                <a:extLst>
                  <a:ext uri="{FF2B5EF4-FFF2-40B4-BE49-F238E27FC236}">
                    <a16:creationId xmlns:a16="http://schemas.microsoft.com/office/drawing/2014/main" id="{D41F6E03-A8D4-55F1-3470-BBD89DCC67E6}"/>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n w="38100">
                    <a:solidFill>
                      <a:schemeClr val="tx1"/>
                    </a:solidFill>
                  </a:ln>
                </a:endParaRPr>
              </a:p>
            </p:txBody>
          </p:sp>
          <p:sp>
            <p:nvSpPr>
              <p:cNvPr id="19" name="Google Shape;586;p51">
                <a:extLst>
                  <a:ext uri="{FF2B5EF4-FFF2-40B4-BE49-F238E27FC236}">
                    <a16:creationId xmlns:a16="http://schemas.microsoft.com/office/drawing/2014/main" id="{7FEBBA75-298E-6533-9812-546FEED2A18F}"/>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n w="38100">
                    <a:solidFill>
                      <a:schemeClr val="tx1"/>
                    </a:solidFill>
                  </a:ln>
                </a:endParaRPr>
              </a:p>
            </p:txBody>
          </p:sp>
          <p:sp>
            <p:nvSpPr>
              <p:cNvPr id="20" name="Google Shape;587;p51">
                <a:extLst>
                  <a:ext uri="{FF2B5EF4-FFF2-40B4-BE49-F238E27FC236}">
                    <a16:creationId xmlns:a16="http://schemas.microsoft.com/office/drawing/2014/main" id="{8FF34826-A82E-C7C0-2061-E9988513546C}"/>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n w="38100">
                    <a:solidFill>
                      <a:schemeClr val="tx1"/>
                    </a:solidFill>
                  </a:ln>
                </a:endParaRPr>
              </a:p>
            </p:txBody>
          </p:sp>
          <p:sp>
            <p:nvSpPr>
              <p:cNvPr id="21" name="Google Shape;588;p51">
                <a:extLst>
                  <a:ext uri="{FF2B5EF4-FFF2-40B4-BE49-F238E27FC236}">
                    <a16:creationId xmlns:a16="http://schemas.microsoft.com/office/drawing/2014/main" id="{3150F5DB-B636-AFAB-0D08-35DDE1DDB950}"/>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n w="38100">
                    <a:solidFill>
                      <a:schemeClr val="tx1"/>
                    </a:solidFill>
                  </a:ln>
                </a:endParaRPr>
              </a:p>
            </p:txBody>
          </p:sp>
          <p:sp>
            <p:nvSpPr>
              <p:cNvPr id="22" name="Google Shape;589;p51">
                <a:extLst>
                  <a:ext uri="{FF2B5EF4-FFF2-40B4-BE49-F238E27FC236}">
                    <a16:creationId xmlns:a16="http://schemas.microsoft.com/office/drawing/2014/main" id="{00EC4CD2-B2E0-91F6-B48D-FB8D3DF34A1D}"/>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n w="38100">
                    <a:solidFill>
                      <a:schemeClr val="tx1"/>
                    </a:solidFill>
                  </a:ln>
                </a:endParaRPr>
              </a:p>
            </p:txBody>
          </p:sp>
          <p:sp>
            <p:nvSpPr>
              <p:cNvPr id="23" name="Google Shape;590;p51">
                <a:extLst>
                  <a:ext uri="{FF2B5EF4-FFF2-40B4-BE49-F238E27FC236}">
                    <a16:creationId xmlns:a16="http://schemas.microsoft.com/office/drawing/2014/main" id="{DD1C69B8-3D8E-DAFB-7A0A-A09734053783}"/>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n w="38100">
                    <a:solidFill>
                      <a:schemeClr val="tx1"/>
                    </a:solidFill>
                  </a:ln>
                </a:endParaRPr>
              </a:p>
            </p:txBody>
          </p:sp>
        </p:grpSp>
      </p:grpSp>
    </p:spTree>
    <p:extLst>
      <p:ext uri="{BB962C8B-B14F-4D97-AF65-F5344CB8AC3E}">
        <p14:creationId xmlns:p14="http://schemas.microsoft.com/office/powerpoint/2010/main" val="115546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645F3383-6018-9C9D-24F1-E2E47379AA82}"/>
              </a:ext>
            </a:extLst>
          </p:cNvPr>
          <p:cNvPicPr>
            <a:picLocks noChangeAspect="1"/>
          </p:cNvPicPr>
          <p:nvPr/>
        </p:nvPicPr>
        <p:blipFill rotWithShape="1">
          <a:blip r:embed="rId3"/>
          <a:srcRect t="1861" b="53030"/>
          <a:stretch/>
        </p:blipFill>
        <p:spPr>
          <a:xfrm>
            <a:off x="196509" y="1577202"/>
            <a:ext cx="2867425" cy="2423642"/>
          </a:xfrm>
          <a:prstGeom prst="rect">
            <a:avLst/>
          </a:prstGeom>
        </p:spPr>
      </p:pic>
      <p:sp>
        <p:nvSpPr>
          <p:cNvPr id="2" name="Title 1">
            <a:extLst>
              <a:ext uri="{FF2B5EF4-FFF2-40B4-BE49-F238E27FC236}">
                <a16:creationId xmlns:a16="http://schemas.microsoft.com/office/drawing/2014/main" id="{15CDF8D1-749C-0813-9F01-CC1F224D734A}"/>
              </a:ext>
            </a:extLst>
          </p:cNvPr>
          <p:cNvSpPr>
            <a:spLocks noGrp="1"/>
          </p:cNvSpPr>
          <p:nvPr>
            <p:ph type="title"/>
          </p:nvPr>
        </p:nvSpPr>
        <p:spPr>
          <a:xfrm>
            <a:off x="340092" y="527632"/>
            <a:ext cx="11729693" cy="492443"/>
          </a:xfrm>
        </p:spPr>
        <p:txBody>
          <a:bodyPr/>
          <a:lstStyle/>
          <a:p>
            <a:r>
              <a:rPr lang="en-US">
                <a:ea typeface="Cambria"/>
              </a:rPr>
              <a:t>Development of ANDHII </a:t>
            </a:r>
            <a:r>
              <a:rPr lang="en-US" i="1">
                <a:solidFill>
                  <a:srgbClr val="FF0000"/>
                </a:solidFill>
                <a:ea typeface="Cambria"/>
              </a:rPr>
              <a:t>FHIR API</a:t>
            </a:r>
            <a:endParaRPr lang="en-US" i="1">
              <a:solidFill>
                <a:srgbClr val="FF0000"/>
              </a:solidFill>
            </a:endParaRPr>
          </a:p>
        </p:txBody>
      </p:sp>
      <p:sp>
        <p:nvSpPr>
          <p:cNvPr id="15" name="TextBox 14">
            <a:extLst>
              <a:ext uri="{FF2B5EF4-FFF2-40B4-BE49-F238E27FC236}">
                <a16:creationId xmlns:a16="http://schemas.microsoft.com/office/drawing/2014/main" id="{3F1F7983-21BC-CD9A-6795-B55173200E53}"/>
              </a:ext>
            </a:extLst>
          </p:cNvPr>
          <p:cNvSpPr txBox="1"/>
          <p:nvPr/>
        </p:nvSpPr>
        <p:spPr>
          <a:xfrm>
            <a:off x="196509" y="5032976"/>
            <a:ext cx="2414795" cy="184666"/>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600">
                <a:solidFill>
                  <a:schemeClr val="tx1">
                    <a:lumMod val="50000"/>
                    <a:lumOff val="50000"/>
                  </a:schemeClr>
                </a:solidFill>
              </a:rPr>
              <a:t>https://www.youtube.com/watch?app=desktop&amp;v=xP2nOx9D8qk</a:t>
            </a:r>
          </a:p>
        </p:txBody>
      </p:sp>
      <p:pic>
        <p:nvPicPr>
          <p:cNvPr id="26" name="Picture 25">
            <a:extLst>
              <a:ext uri="{FF2B5EF4-FFF2-40B4-BE49-F238E27FC236}">
                <a16:creationId xmlns:a16="http://schemas.microsoft.com/office/drawing/2014/main" id="{4E6264A7-24B5-150A-E02E-8837372A341C}"/>
              </a:ext>
            </a:extLst>
          </p:cNvPr>
          <p:cNvPicPr>
            <a:picLocks noChangeAspect="1"/>
          </p:cNvPicPr>
          <p:nvPr/>
        </p:nvPicPr>
        <p:blipFill rotWithShape="1">
          <a:blip r:embed="rId3"/>
          <a:srcRect t="80789"/>
          <a:stretch/>
        </p:blipFill>
        <p:spPr>
          <a:xfrm>
            <a:off x="196509" y="4000844"/>
            <a:ext cx="2867425" cy="1032132"/>
          </a:xfrm>
          <a:prstGeom prst="rect">
            <a:avLst/>
          </a:prstGeom>
        </p:spPr>
      </p:pic>
      <p:sp>
        <p:nvSpPr>
          <p:cNvPr id="6" name="Flowchart: Connector 5">
            <a:extLst>
              <a:ext uri="{FF2B5EF4-FFF2-40B4-BE49-F238E27FC236}">
                <a16:creationId xmlns:a16="http://schemas.microsoft.com/office/drawing/2014/main" id="{41F8574E-523A-CA11-3238-5AF68E5D6C1E}"/>
              </a:ext>
            </a:extLst>
          </p:cNvPr>
          <p:cNvSpPr/>
          <p:nvPr/>
        </p:nvSpPr>
        <p:spPr>
          <a:xfrm>
            <a:off x="112678" y="4115336"/>
            <a:ext cx="1311965" cy="248400"/>
          </a:xfrm>
          <a:prstGeom prst="flowChartConnector">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Graphic 32" descr="Open folder outline">
            <a:extLst>
              <a:ext uri="{FF2B5EF4-FFF2-40B4-BE49-F238E27FC236}">
                <a16:creationId xmlns:a16="http://schemas.microsoft.com/office/drawing/2014/main" id="{47F18CE0-5742-A04B-26EC-56A9692E293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02973" y="3192432"/>
            <a:ext cx="1747754" cy="1747754"/>
          </a:xfrm>
          <a:prstGeom prst="rect">
            <a:avLst/>
          </a:prstGeom>
        </p:spPr>
      </p:pic>
      <p:sp>
        <p:nvSpPr>
          <p:cNvPr id="34" name="TextBox 33">
            <a:extLst>
              <a:ext uri="{FF2B5EF4-FFF2-40B4-BE49-F238E27FC236}">
                <a16:creationId xmlns:a16="http://schemas.microsoft.com/office/drawing/2014/main" id="{178640EF-C0B7-387D-EFBF-D4DD48D2C527}"/>
              </a:ext>
            </a:extLst>
          </p:cNvPr>
          <p:cNvSpPr txBox="1"/>
          <p:nvPr/>
        </p:nvSpPr>
        <p:spPr>
          <a:xfrm>
            <a:off x="4291160" y="4066309"/>
            <a:ext cx="771380" cy="43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algn="ctr"/>
            <a:r>
              <a:rPr lang="en-US" sz="1400">
                <a:solidFill>
                  <a:schemeClr val="tx1"/>
                </a:solidFill>
              </a:rPr>
              <a:t>Hospital API</a:t>
            </a:r>
            <a:endParaRPr lang="en-US">
              <a:solidFill>
                <a:schemeClr val="tx1"/>
              </a:solidFill>
            </a:endParaRPr>
          </a:p>
        </p:txBody>
      </p:sp>
      <p:pic>
        <p:nvPicPr>
          <p:cNvPr id="41" name="Graphic 40" descr="Open folder outline">
            <a:extLst>
              <a:ext uri="{FF2B5EF4-FFF2-40B4-BE49-F238E27FC236}">
                <a16:creationId xmlns:a16="http://schemas.microsoft.com/office/drawing/2014/main" id="{E61493A3-4440-75FF-A112-14DA09BD60B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06365" y="3208272"/>
            <a:ext cx="1747754" cy="1747754"/>
          </a:xfrm>
          <a:prstGeom prst="rect">
            <a:avLst/>
          </a:prstGeom>
        </p:spPr>
      </p:pic>
      <p:sp>
        <p:nvSpPr>
          <p:cNvPr id="42" name="TextBox 41">
            <a:extLst>
              <a:ext uri="{FF2B5EF4-FFF2-40B4-BE49-F238E27FC236}">
                <a16:creationId xmlns:a16="http://schemas.microsoft.com/office/drawing/2014/main" id="{DC5A635E-1AD5-D71E-C0BA-5701BC7233A3}"/>
              </a:ext>
            </a:extLst>
          </p:cNvPr>
          <p:cNvSpPr txBox="1"/>
          <p:nvPr/>
        </p:nvSpPr>
        <p:spPr>
          <a:xfrm>
            <a:off x="6894552" y="4059322"/>
            <a:ext cx="771380" cy="4308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algn="ctr"/>
            <a:r>
              <a:rPr lang="en-US" sz="1400">
                <a:solidFill>
                  <a:schemeClr val="tx1"/>
                </a:solidFill>
              </a:rPr>
              <a:t>ANDHII API</a:t>
            </a:r>
            <a:endParaRPr lang="en-US">
              <a:solidFill>
                <a:schemeClr val="tx1"/>
              </a:solidFill>
            </a:endParaRPr>
          </a:p>
        </p:txBody>
      </p:sp>
      <p:sp>
        <p:nvSpPr>
          <p:cNvPr id="44" name="Rectangle: Rounded Corners 43">
            <a:extLst>
              <a:ext uri="{FF2B5EF4-FFF2-40B4-BE49-F238E27FC236}">
                <a16:creationId xmlns:a16="http://schemas.microsoft.com/office/drawing/2014/main" id="{C1B74AAA-2093-9400-CA35-2F9512AA509D}"/>
              </a:ext>
            </a:extLst>
          </p:cNvPr>
          <p:cNvSpPr/>
          <p:nvPr/>
        </p:nvSpPr>
        <p:spPr>
          <a:xfrm>
            <a:off x="3516742" y="2469019"/>
            <a:ext cx="4976421" cy="2487007"/>
          </a:xfrm>
          <a:prstGeom prst="roundRect">
            <a:avLst/>
          </a:prstGeom>
          <a:noFill/>
          <a:ln w="38100">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67105B06-FA6F-FBE0-12AD-AEE15E34F518}"/>
              </a:ext>
            </a:extLst>
          </p:cNvPr>
          <p:cNvSpPr txBox="1"/>
          <p:nvPr/>
        </p:nvSpPr>
        <p:spPr>
          <a:xfrm>
            <a:off x="4525996" y="2857725"/>
            <a:ext cx="2845915" cy="3077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algn="ctr"/>
            <a:r>
              <a:rPr lang="en-US" sz="2000" b="1">
                <a:solidFill>
                  <a:schemeClr val="tx1"/>
                </a:solidFill>
              </a:rPr>
              <a:t>Coding using </a:t>
            </a:r>
            <a:r>
              <a:rPr lang="en-US" sz="2000" b="1" i="1">
                <a:solidFill>
                  <a:srgbClr val="FF0000"/>
                </a:solidFill>
              </a:rPr>
              <a:t>HL7 FHIR</a:t>
            </a:r>
            <a:endParaRPr lang="en-US" sz="2800" b="1" i="1">
              <a:solidFill>
                <a:srgbClr val="FF0000"/>
              </a:solidFill>
            </a:endParaRPr>
          </a:p>
        </p:txBody>
      </p:sp>
      <p:sp>
        <p:nvSpPr>
          <p:cNvPr id="46" name="Arrow: Right 45">
            <a:extLst>
              <a:ext uri="{FF2B5EF4-FFF2-40B4-BE49-F238E27FC236}">
                <a16:creationId xmlns:a16="http://schemas.microsoft.com/office/drawing/2014/main" id="{8E5A081B-EEE1-C8D2-5AFA-358D3E512A2A}"/>
              </a:ext>
            </a:extLst>
          </p:cNvPr>
          <p:cNvSpPr/>
          <p:nvPr/>
        </p:nvSpPr>
        <p:spPr>
          <a:xfrm>
            <a:off x="8132443" y="3932994"/>
            <a:ext cx="850241" cy="609040"/>
          </a:xfrm>
          <a:prstGeom prst="rightArrow">
            <a:avLst/>
          </a:prstGeom>
          <a:solidFill>
            <a:schemeClr val="bg2">
              <a:lumMod val="25000"/>
            </a:schemeClr>
          </a:solidFill>
          <a:ln>
            <a:solidFill>
              <a:srgbClr val="F0EAD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6954F988-E35A-45FA-84AE-F93A7A079A1D}"/>
              </a:ext>
            </a:extLst>
          </p:cNvPr>
          <p:cNvGrpSpPr/>
          <p:nvPr/>
        </p:nvGrpSpPr>
        <p:grpSpPr>
          <a:xfrm>
            <a:off x="9022809" y="1642320"/>
            <a:ext cx="2998600" cy="2832130"/>
            <a:chOff x="1508960" y="2458110"/>
            <a:chExt cx="4530077" cy="3836501"/>
          </a:xfrm>
        </p:grpSpPr>
        <p:pic>
          <p:nvPicPr>
            <p:cNvPr id="48" name="Picture 47">
              <a:extLst>
                <a:ext uri="{FF2B5EF4-FFF2-40B4-BE49-F238E27FC236}">
                  <a16:creationId xmlns:a16="http://schemas.microsoft.com/office/drawing/2014/main" id="{36B7B7BA-7F93-2704-64DD-72C9B231EBC4}"/>
                </a:ext>
              </a:extLst>
            </p:cNvPr>
            <p:cNvPicPr>
              <a:picLocks noChangeAspect="1"/>
            </p:cNvPicPr>
            <p:nvPr/>
          </p:nvPicPr>
          <p:blipFill rotWithShape="1">
            <a:blip r:embed="rId8"/>
            <a:srcRect t="76735" r="50621" b="8215"/>
            <a:stretch/>
          </p:blipFill>
          <p:spPr>
            <a:xfrm>
              <a:off x="1508960" y="5262478"/>
              <a:ext cx="4530077" cy="1032133"/>
            </a:xfrm>
            <a:prstGeom prst="rect">
              <a:avLst/>
            </a:prstGeom>
          </p:spPr>
        </p:pic>
        <p:pic>
          <p:nvPicPr>
            <p:cNvPr id="49" name="Picture 48">
              <a:extLst>
                <a:ext uri="{FF2B5EF4-FFF2-40B4-BE49-F238E27FC236}">
                  <a16:creationId xmlns:a16="http://schemas.microsoft.com/office/drawing/2014/main" id="{01AEC877-E3F9-07AF-6363-8FA64A4929B7}"/>
                </a:ext>
              </a:extLst>
            </p:cNvPr>
            <p:cNvPicPr>
              <a:picLocks noChangeAspect="1"/>
            </p:cNvPicPr>
            <p:nvPr/>
          </p:nvPicPr>
          <p:blipFill rotWithShape="1">
            <a:blip r:embed="rId8"/>
            <a:srcRect r="50750" b="58179"/>
            <a:stretch/>
          </p:blipFill>
          <p:spPr>
            <a:xfrm>
              <a:off x="1520732" y="2458110"/>
              <a:ext cx="4518305" cy="2868093"/>
            </a:xfrm>
            <a:prstGeom prst="rect">
              <a:avLst/>
            </a:prstGeom>
          </p:spPr>
        </p:pic>
        <p:sp>
          <p:nvSpPr>
            <p:cNvPr id="50" name="Rectangle 49">
              <a:extLst>
                <a:ext uri="{FF2B5EF4-FFF2-40B4-BE49-F238E27FC236}">
                  <a16:creationId xmlns:a16="http://schemas.microsoft.com/office/drawing/2014/main" id="{9D3E81D8-A479-9F18-9BF7-DBA78C0BFC76}"/>
                </a:ext>
              </a:extLst>
            </p:cNvPr>
            <p:cNvSpPr/>
            <p:nvPr/>
          </p:nvSpPr>
          <p:spPr>
            <a:xfrm>
              <a:off x="4681330" y="4852084"/>
              <a:ext cx="702293" cy="5240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Flowchart: Connector 51">
            <a:extLst>
              <a:ext uri="{FF2B5EF4-FFF2-40B4-BE49-F238E27FC236}">
                <a16:creationId xmlns:a16="http://schemas.microsoft.com/office/drawing/2014/main" id="{35CB2927-8C2B-FE44-8FB4-A2FC39D0D35D}"/>
              </a:ext>
            </a:extLst>
          </p:cNvPr>
          <p:cNvSpPr/>
          <p:nvPr/>
        </p:nvSpPr>
        <p:spPr>
          <a:xfrm>
            <a:off x="9022809" y="4062521"/>
            <a:ext cx="3120814" cy="380964"/>
          </a:xfrm>
          <a:prstGeom prst="flowChartConnector">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Arrow: Right 54">
            <a:extLst>
              <a:ext uri="{FF2B5EF4-FFF2-40B4-BE49-F238E27FC236}">
                <a16:creationId xmlns:a16="http://schemas.microsoft.com/office/drawing/2014/main" id="{DE82FDAC-FD33-21EA-C898-59A2A200CE3B}"/>
              </a:ext>
            </a:extLst>
          </p:cNvPr>
          <p:cNvSpPr/>
          <p:nvPr/>
        </p:nvSpPr>
        <p:spPr>
          <a:xfrm>
            <a:off x="5555396" y="3994981"/>
            <a:ext cx="728755" cy="609040"/>
          </a:xfrm>
          <a:prstGeom prst="rightArrow">
            <a:avLst/>
          </a:prstGeom>
          <a:solidFill>
            <a:schemeClr val="bg2">
              <a:lumMod val="25000"/>
            </a:schemeClr>
          </a:solidFill>
          <a:ln>
            <a:solidFill>
              <a:srgbClr val="F0EAD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5A9490E3-92B9-2553-06AB-AAA49DE0D93B}"/>
              </a:ext>
            </a:extLst>
          </p:cNvPr>
          <p:cNvSpPr/>
          <p:nvPr/>
        </p:nvSpPr>
        <p:spPr>
          <a:xfrm>
            <a:off x="1548592" y="3941170"/>
            <a:ext cx="2212922" cy="609040"/>
          </a:xfrm>
          <a:prstGeom prst="rightArrow">
            <a:avLst/>
          </a:prstGeom>
          <a:solidFill>
            <a:schemeClr val="bg2">
              <a:lumMod val="25000"/>
            </a:schemeClr>
          </a:solidFill>
          <a:ln>
            <a:solidFill>
              <a:srgbClr val="F0EAD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highlight>
                <a:srgbClr val="EE1C25"/>
              </a:highlight>
            </a:endParaRPr>
          </a:p>
        </p:txBody>
      </p:sp>
      <p:sp>
        <p:nvSpPr>
          <p:cNvPr id="4" name="TextBox 3">
            <a:extLst>
              <a:ext uri="{FF2B5EF4-FFF2-40B4-BE49-F238E27FC236}">
                <a16:creationId xmlns:a16="http://schemas.microsoft.com/office/drawing/2014/main" id="{B6335344-E0D5-A72A-476F-486A148163DE}"/>
              </a:ext>
            </a:extLst>
          </p:cNvPr>
          <p:cNvSpPr txBox="1"/>
          <p:nvPr/>
        </p:nvSpPr>
        <p:spPr>
          <a:xfrm>
            <a:off x="318724" y="5130039"/>
            <a:ext cx="11873276" cy="1200329"/>
          </a:xfrm>
          <a:prstGeom prst="rect">
            <a:avLst/>
          </a:prstGeom>
          <a:no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chemeClr val="tx1"/>
                </a:solidFill>
                <a:effectLst/>
                <a:uLnTx/>
                <a:uFillTx/>
                <a:latin typeface="Calibri" panose="020F0502020204030204" pitchFamily="34" charset="0"/>
                <a:ea typeface="Calibri" panose="020F0502020204030204" pitchFamily="34" charset="0"/>
                <a:cs typeface="Arial"/>
                <a:sym typeface="Arial"/>
              </a:rPr>
              <a:t>This project was supported, in part by grant number 90INNU0045, from the Administration for Community Living, U.S. Department of Health and Human Services, Washington, D.C. 20201. Grantees undertaking projects with government sponsorship are encouraged to express freely their findings and conclusions.  Points of view or opinions do not, therefore, necessarily represent official ACL policy.</a:t>
            </a:r>
            <a:endParaRPr kumimoji="0" lang="en-US" sz="1800" b="1" i="0" u="none" strike="noStrike" kern="0" cap="none" spc="0" normalizeH="0" baseline="0" noProof="0" dirty="0">
              <a:ln>
                <a:noFill/>
              </a:ln>
              <a:solidFill>
                <a:schemeClr val="tx1"/>
              </a:solidFill>
              <a:effectLst/>
              <a:uLnTx/>
              <a:uFillTx/>
              <a:latin typeface="Arial"/>
              <a:cs typeface="Arial"/>
              <a:sym typeface="Arial"/>
            </a:endParaRPr>
          </a:p>
        </p:txBody>
      </p:sp>
    </p:spTree>
    <p:extLst>
      <p:ext uri="{BB962C8B-B14F-4D97-AF65-F5344CB8AC3E}">
        <p14:creationId xmlns:p14="http://schemas.microsoft.com/office/powerpoint/2010/main" val="945977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5E9B2-2661-1614-16BE-D65960EFD957}"/>
              </a:ext>
            </a:extLst>
          </p:cNvPr>
          <p:cNvSpPr>
            <a:spLocks noGrp="1"/>
          </p:cNvSpPr>
          <p:nvPr>
            <p:ph type="title"/>
          </p:nvPr>
        </p:nvSpPr>
        <p:spPr/>
        <p:txBody>
          <a:bodyPr/>
          <a:lstStyle/>
          <a:p>
            <a:r>
              <a:rPr lang="en-US" dirty="0"/>
              <a:t>Upcoming Meetings</a:t>
            </a:r>
          </a:p>
        </p:txBody>
      </p:sp>
      <p:sp>
        <p:nvSpPr>
          <p:cNvPr id="4" name="Slide Number Placeholder 3">
            <a:extLst>
              <a:ext uri="{FF2B5EF4-FFF2-40B4-BE49-F238E27FC236}">
                <a16:creationId xmlns:a16="http://schemas.microsoft.com/office/drawing/2014/main" id="{89CE2AD0-C2E1-11D5-85E0-2952038560E4}"/>
              </a:ext>
            </a:extLst>
          </p:cNvPr>
          <p:cNvSpPr>
            <a:spLocks noGrp="1"/>
          </p:cNvSpPr>
          <p:nvPr>
            <p:ph type="sldNum" sz="quarter" idx="14"/>
          </p:nvPr>
        </p:nvSpPr>
        <p:spPr/>
        <p:txBody>
          <a:bodyPr/>
          <a:lstStyle/>
          <a:p>
            <a:pPr>
              <a:defRPr/>
            </a:pPr>
            <a:fld id="{4C68C5F9-DB85-4714-B99C-90877E0D836D}" type="slidenum">
              <a:rPr lang="en-US" smtClean="0"/>
              <a:pPr>
                <a:defRPr/>
              </a:pPr>
              <a:t>5</a:t>
            </a:fld>
            <a:endParaRPr lang="en-US" dirty="0"/>
          </a:p>
        </p:txBody>
      </p:sp>
      <p:sp>
        <p:nvSpPr>
          <p:cNvPr id="7" name="Rectangle 2">
            <a:extLst>
              <a:ext uri="{FF2B5EF4-FFF2-40B4-BE49-F238E27FC236}">
                <a16:creationId xmlns:a16="http://schemas.microsoft.com/office/drawing/2014/main" id="{07D3CDB5-5EB6-BC79-A783-E66C8D6B4BA7}"/>
              </a:ext>
            </a:extLst>
          </p:cNvPr>
          <p:cNvSpPr>
            <a:spLocks noGrp="1" noChangeArrowheads="1"/>
          </p:cNvSpPr>
          <p:nvPr>
            <p:ph sz="quarter" idx="12"/>
          </p:nvPr>
        </p:nvSpPr>
        <p:spPr bwMode="auto">
          <a:xfrm>
            <a:off x="850900" y="-531039"/>
            <a:ext cx="9093200" cy="6571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algn="ctr">
              <a:spcBef>
                <a:spcPts val="300"/>
              </a:spcBef>
              <a:spcAft>
                <a:spcPts val="0"/>
              </a:spcAft>
              <a:tabLst>
                <a:tab pos="2743200" algn="ctr"/>
                <a:tab pos="5486400" algn="r"/>
                <a:tab pos="457200" algn="l"/>
              </a:tabLst>
            </a:pPr>
            <a:endParaRPr lang="en-US" dirty="0">
              <a:effectLst/>
              <a:ea typeface="Tahoma" panose="020B0604030504040204" pitchFamily="34" charset="0"/>
            </a:endParaRPr>
          </a:p>
          <a:p>
            <a:pPr algn="ctr"/>
            <a:endParaRPr lang="en-US" dirty="0">
              <a:ea typeface="Tahoma" panose="020B0604030504040204" pitchFamily="34" charset="0"/>
            </a:endParaRPr>
          </a:p>
          <a:p>
            <a:pPr algn="ctr"/>
            <a:endParaRPr lang="en-US" sz="2400" dirty="0">
              <a:ea typeface="Tahoma" panose="020B0604030504040204" pitchFamily="34" charset="0"/>
            </a:endParaRPr>
          </a:p>
          <a:p>
            <a:pPr algn="l"/>
            <a:endParaRPr lang="en-US" sz="2400" b="0" i="0" dirty="0">
              <a:solidFill>
                <a:srgbClr val="172B4D"/>
              </a:solidFill>
              <a:effectLst/>
              <a:highlight>
                <a:srgbClr val="FFFFFF"/>
              </a:highlight>
              <a:latin typeface="-apple-system"/>
            </a:endParaRPr>
          </a:p>
          <a:p>
            <a:pPr algn="l"/>
            <a:r>
              <a:rPr lang="en-US" sz="2400" b="0" i="0" dirty="0">
                <a:solidFill>
                  <a:srgbClr val="172B4D"/>
                </a:solidFill>
                <a:effectLst/>
                <a:highlight>
                  <a:srgbClr val="FFFFFF"/>
                </a:highlight>
                <a:latin typeface="-apple-system"/>
              </a:rPr>
              <a:t>There is a regular call typically on the </a:t>
            </a:r>
            <a:r>
              <a:rPr lang="en-US" sz="2400" b="1" i="0" dirty="0">
                <a:solidFill>
                  <a:srgbClr val="172B4D"/>
                </a:solidFill>
                <a:effectLst/>
                <a:highlight>
                  <a:srgbClr val="FFFFFF"/>
                </a:highlight>
                <a:latin typeface="-apple-system"/>
              </a:rPr>
              <a:t>3rd Monday of each month at 19:00 UTC</a:t>
            </a:r>
            <a:r>
              <a:rPr lang="en-US" sz="2400" b="0" i="0" dirty="0">
                <a:solidFill>
                  <a:srgbClr val="172B4D"/>
                </a:solidFill>
                <a:effectLst/>
                <a:highlight>
                  <a:srgbClr val="FFFFFF"/>
                </a:highlight>
                <a:latin typeface="-apple-system"/>
              </a:rPr>
              <a:t>. </a:t>
            </a:r>
          </a:p>
          <a:p>
            <a:pPr algn="l"/>
            <a:endParaRPr lang="en-US" sz="2400" dirty="0">
              <a:solidFill>
                <a:srgbClr val="172B4D"/>
              </a:solidFill>
              <a:highlight>
                <a:srgbClr val="FFFFFF"/>
              </a:highlight>
              <a:latin typeface="-apple-system"/>
            </a:endParaRPr>
          </a:p>
          <a:p>
            <a:pPr algn="l"/>
            <a:r>
              <a:rPr lang="en-US" sz="2400" b="1" i="0" dirty="0">
                <a:solidFill>
                  <a:srgbClr val="172B4D"/>
                </a:solidFill>
                <a:effectLst/>
                <a:highlight>
                  <a:srgbClr val="FFFFFF"/>
                </a:highlight>
                <a:latin typeface="-apple-system"/>
              </a:rPr>
              <a:t>May 20, 2024 at 19:00 UTC</a:t>
            </a:r>
            <a:endParaRPr lang="en-US" sz="2400" b="0" i="0" dirty="0">
              <a:solidFill>
                <a:srgbClr val="172B4D"/>
              </a:solidFill>
              <a:effectLst/>
              <a:highlight>
                <a:srgbClr val="FFFFFF"/>
              </a:highlight>
              <a:latin typeface="-apple-system"/>
            </a:endParaRPr>
          </a:p>
          <a:p>
            <a:pPr algn="l"/>
            <a:r>
              <a:rPr lang="en-US" sz="2400" b="1" i="0" dirty="0">
                <a:solidFill>
                  <a:srgbClr val="172B4D"/>
                </a:solidFill>
                <a:effectLst/>
                <a:highlight>
                  <a:srgbClr val="FFFFFF"/>
                </a:highlight>
                <a:latin typeface="-apple-system"/>
              </a:rPr>
              <a:t>June 17, 2024 at 19:00 UTC</a:t>
            </a:r>
            <a:endParaRPr lang="en-US" sz="2400" b="0" i="0" dirty="0">
              <a:solidFill>
                <a:srgbClr val="172B4D"/>
              </a:solidFill>
              <a:effectLst/>
              <a:highlight>
                <a:srgbClr val="FFFFFF"/>
              </a:highlight>
              <a:latin typeface="-apple-system"/>
            </a:endParaRPr>
          </a:p>
          <a:p>
            <a:pPr algn="l"/>
            <a:endParaRPr lang="en-US" sz="2400" b="0" i="0" dirty="0">
              <a:solidFill>
                <a:srgbClr val="172B4D"/>
              </a:solidFill>
              <a:effectLst/>
              <a:highlight>
                <a:srgbClr val="FFFFFF"/>
              </a:highlight>
              <a:latin typeface="-apple-system"/>
            </a:endParaRPr>
          </a:p>
          <a:p>
            <a:pPr algn="l"/>
            <a:r>
              <a:rPr lang="en-US" sz="2400" dirty="0">
                <a:solidFill>
                  <a:srgbClr val="172B4D"/>
                </a:solidFill>
                <a:highlight>
                  <a:srgbClr val="FFFFFF"/>
                </a:highlight>
                <a:latin typeface="-apple-system"/>
              </a:rPr>
              <a:t>All are welcome</a:t>
            </a:r>
          </a:p>
          <a:p>
            <a:pPr algn="l"/>
            <a:endParaRPr lang="en-US" sz="2400" b="0" i="0" dirty="0">
              <a:solidFill>
                <a:srgbClr val="172B4D"/>
              </a:solidFill>
              <a:effectLst/>
              <a:highlight>
                <a:srgbClr val="FFFFFF"/>
              </a:highlight>
              <a:latin typeface="-apple-system"/>
            </a:endParaRPr>
          </a:p>
          <a:p>
            <a:pPr algn="ctr"/>
            <a:r>
              <a:rPr lang="en-US" altLang="en-US" sz="2000" dirty="0">
                <a:ea typeface="Tahoma" panose="020B0604030504040204" pitchFamily="34" charset="0"/>
              </a:rPr>
              <a:t>https://confluence.ihtsdotools.org/display/NDCRG/Nutrition+and+Dietetics+Clinical+Reference+Group</a:t>
            </a:r>
          </a:p>
        </p:txBody>
      </p:sp>
    </p:spTree>
    <p:extLst>
      <p:ext uri="{BB962C8B-B14F-4D97-AF65-F5344CB8AC3E}">
        <p14:creationId xmlns:p14="http://schemas.microsoft.com/office/powerpoint/2010/main" val="18908793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Custom 99">
      <a:dk1>
        <a:srgbClr val="000000"/>
      </a:dk1>
      <a:lt1>
        <a:sysClr val="window" lastClr="FFFFFF"/>
      </a:lt1>
      <a:dk2>
        <a:srgbClr val="746D6D"/>
      </a:dk2>
      <a:lt2>
        <a:srgbClr val="EFEEEE"/>
      </a:lt2>
      <a:accent1>
        <a:srgbClr val="39683E"/>
      </a:accent1>
      <a:accent2>
        <a:srgbClr val="CC2229"/>
      </a:accent2>
      <a:accent3>
        <a:srgbClr val="006998"/>
      </a:accent3>
      <a:accent4>
        <a:srgbClr val="C0D446"/>
      </a:accent4>
      <a:accent5>
        <a:srgbClr val="F6D530"/>
      </a:accent5>
      <a:accent6>
        <a:srgbClr val="422566"/>
      </a:accent6>
      <a:hlink>
        <a:srgbClr val="A27E2D"/>
      </a:hlink>
      <a:folHlink>
        <a:srgbClr val="954F72"/>
      </a:folHlink>
    </a:clrScheme>
    <a:fontScheme name="Custom 111">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ln>
          <a:noFill/>
        </a:ln>
      </a:spPr>
      <a:bodyPr lIns="0" tIns="0" rIns="0" bIns="0" rtlCol="0" anchor="t" anchorCtr="0">
        <a:spAutoFit/>
      </a:bodyPr>
      <a:lstStyle>
        <a:defPPr algn="l">
          <a:defRPr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extLst>
    <a:ext uri="{05A4C25C-085E-4340-85A3-A5531E510DB2}">
      <thm15:themeFamily xmlns:thm15="http://schemas.microsoft.com/office/thememl/2012/main" name="Academy PowerPoint Templates" id="{864C1590-FABC-EB43-9528-7E14510AC070}" vid="{E92D9AC6-6CAB-9648-816C-9B214CBE479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06FE7051919C40A731D4906DAF3AE7" ma:contentTypeVersion="15" ma:contentTypeDescription="Create a new document." ma:contentTypeScope="" ma:versionID="a932667ab7fc62ea90c4abf7c383583f">
  <xsd:schema xmlns:xsd="http://www.w3.org/2001/XMLSchema" xmlns:xs="http://www.w3.org/2001/XMLSchema" xmlns:p="http://schemas.microsoft.com/office/2006/metadata/properties" xmlns:ns2="e3b6b2f6-591f-4470-a9a4-6cad63bb51cf" xmlns:ns3="aa3899ec-fed6-4c60-9b91-1f1fbdb44cd3" targetNamespace="http://schemas.microsoft.com/office/2006/metadata/properties" ma:root="true" ma:fieldsID="315523a66a1244c540a8ce85339b4260" ns2:_="" ns3:_="">
    <xsd:import namespace="e3b6b2f6-591f-4470-a9a4-6cad63bb51cf"/>
    <xsd:import namespace="aa3899ec-fed6-4c60-9b91-1f1fbdb44cd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DateTaken" minOccurs="0"/>
                <xsd:element ref="ns2:MediaServiceLocatio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3b6b2f6-591f-4470-a9a4-6cad63bb51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20bb3ce1-2d96-45e5-99c4-d2bba11dad5b"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a3899ec-fed6-4c60-9b91-1f1fbdb44cd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75d2c069-7bc1-4f37-9ee2-9fecc9fe94d3}" ma:internalName="TaxCatchAll" ma:showField="CatchAllData" ma:web="aa3899ec-fed6-4c60-9b91-1f1fbdb44cd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67BCA1-DEBF-4ED3-A53D-68B8CA0390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b6b2f6-591f-4470-a9a4-6cad63bb51cf"/>
    <ds:schemaRef ds:uri="aa3899ec-fed6-4c60-9b91-1f1fbdb44c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ABB847F-6A0A-4638-8F8A-28A861F6EE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1964</TotalTime>
  <Words>444</Words>
  <Application>Microsoft Office PowerPoint</Application>
  <PresentationFormat>Widescreen</PresentationFormat>
  <Paragraphs>68</Paragraphs>
  <Slides>5</Slides>
  <Notes>5</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20" baseType="lpstr">
      <vt:lpstr>-apple-system</vt:lpstr>
      <vt:lpstr>Aptos</vt:lpstr>
      <vt:lpstr>Arial</vt:lpstr>
      <vt:lpstr>Calibri</vt:lpstr>
      <vt:lpstr>Cambria</vt:lpstr>
      <vt:lpstr>Courier New</vt:lpstr>
      <vt:lpstr>Myriad Pro</vt:lpstr>
      <vt:lpstr>Myriad Pro Light</vt:lpstr>
      <vt:lpstr>Nunito Light</vt:lpstr>
      <vt:lpstr>Open Sans</vt:lpstr>
      <vt:lpstr>Symbol</vt:lpstr>
      <vt:lpstr>Tahoma</vt:lpstr>
      <vt:lpstr>Wingdings</vt:lpstr>
      <vt:lpstr>1_Office Theme</vt:lpstr>
      <vt:lpstr>think-cell Slide</vt:lpstr>
      <vt:lpstr>Status Update</vt:lpstr>
      <vt:lpstr>Disclosures </vt:lpstr>
      <vt:lpstr>SNOMED Nutrition and Dietetics CRG</vt:lpstr>
      <vt:lpstr>Development of ANDHII FHIR API</vt:lpstr>
      <vt:lpstr>Upcoming Meetings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 Study</dc:title>
  <dc:creator>Constantina Papoutsakis</dc:creator>
  <cp:lastModifiedBy>Constantina Papoutsakis</cp:lastModifiedBy>
  <cp:revision>15</cp:revision>
  <dcterms:created xsi:type="dcterms:W3CDTF">2024-03-26T16:33:42Z</dcterms:created>
  <dcterms:modified xsi:type="dcterms:W3CDTF">2024-04-16T14:41:18Z</dcterms:modified>
</cp:coreProperties>
</file>