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9" r:id="rId4"/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13716000" cx="24384000"/>
  <p:notesSz cx="6858000" cy="9144000"/>
  <p:embeddedFontLst>
    <p:embeddedFont>
      <p:font typeface="Ubuntu"/>
      <p:regular r:id="rId16"/>
      <p:bold r:id="rId17"/>
      <p:italic r:id="rId18"/>
      <p:boldItalic r:id="rId19"/>
    </p:embeddedFont>
    <p:embeddedFont>
      <p:font typeface="Mulish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Mulish SemiBold"/>
      <p:regular r:id="rId28"/>
      <p:bold r:id="rId29"/>
      <p:italic r:id="rId30"/>
      <p:boldItalic r:id="rId31"/>
    </p:embeddedFont>
    <p:embeddedFont>
      <p:font typeface="Helvetica Neue"/>
      <p:regular r:id="rId32"/>
      <p:bold r:id="rId33"/>
      <p:italic r:id="rId34"/>
      <p:boldItalic r:id="rId35"/>
    </p:embeddedFont>
    <p:embeddedFont>
      <p:font typeface="Zilla Slab"/>
      <p:regular r:id="rId36"/>
      <p:bold r:id="rId37"/>
      <p:italic r:id="rId38"/>
    </p:embeddedFont>
    <p:embeddedFont>
      <p:font typeface="Helvetica Neue Light"/>
      <p:regular r:id="rId39"/>
      <p:bold r:id="rId40"/>
      <p:italic r:id="rId41"/>
      <p:boldItalic r:id="rId42"/>
    </p:embeddedFont>
    <p:embeddedFont>
      <p:font typeface="Mulish Medium"/>
      <p:regular r:id="rId43"/>
      <p:bold r:id="rId44"/>
      <p:italic r:id="rId45"/>
      <p:boldItalic r:id="rId46"/>
    </p:embeddedFont>
    <p:embeddedFont>
      <p:font typeface="Archivo"/>
      <p:regular r:id="rId47"/>
      <p:bold r:id="rId48"/>
      <p:italic r:id="rId49"/>
      <p:boldItalic r:id="rId5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8465">
          <p15:clr>
            <a:srgbClr val="747775"/>
          </p15:clr>
        </p15:guide>
        <p15:guide id="2" pos="1474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8465" orient="horz"/>
        <p:guide pos="147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HelveticaNeueLight-bold.fntdata"/><Relationship Id="rId42" Type="http://schemas.openxmlformats.org/officeDocument/2006/relationships/font" Target="fonts/HelveticaNeueLight-boldItalic.fntdata"/><Relationship Id="rId41" Type="http://schemas.openxmlformats.org/officeDocument/2006/relationships/font" Target="fonts/HelveticaNeueLight-italic.fntdata"/><Relationship Id="rId44" Type="http://schemas.openxmlformats.org/officeDocument/2006/relationships/font" Target="fonts/MulishMedium-bold.fntdata"/><Relationship Id="rId43" Type="http://schemas.openxmlformats.org/officeDocument/2006/relationships/font" Target="fonts/MulishMedium-regular.fntdata"/><Relationship Id="rId46" Type="http://schemas.openxmlformats.org/officeDocument/2006/relationships/font" Target="fonts/MulishMedium-boldItalic.fntdata"/><Relationship Id="rId45" Type="http://schemas.openxmlformats.org/officeDocument/2006/relationships/font" Target="fonts/MulishMedium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font" Target="fonts/Archivo-bold.fntdata"/><Relationship Id="rId47" Type="http://schemas.openxmlformats.org/officeDocument/2006/relationships/font" Target="fonts/Archivo-regular.fntdata"/><Relationship Id="rId49" Type="http://schemas.openxmlformats.org/officeDocument/2006/relationships/font" Target="fonts/Archivo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ulishSemiBold-boldItalic.fntdata"/><Relationship Id="rId30" Type="http://schemas.openxmlformats.org/officeDocument/2006/relationships/font" Target="fonts/MulishSemiBold-italic.fntdata"/><Relationship Id="rId33" Type="http://schemas.openxmlformats.org/officeDocument/2006/relationships/font" Target="fonts/HelveticaNeue-bold.fntdata"/><Relationship Id="rId32" Type="http://schemas.openxmlformats.org/officeDocument/2006/relationships/font" Target="fonts/HelveticaNeue-regular.fntdata"/><Relationship Id="rId35" Type="http://schemas.openxmlformats.org/officeDocument/2006/relationships/font" Target="fonts/HelveticaNeue-boldItalic.fntdata"/><Relationship Id="rId34" Type="http://schemas.openxmlformats.org/officeDocument/2006/relationships/font" Target="fonts/HelveticaNeue-italic.fntdata"/><Relationship Id="rId37" Type="http://schemas.openxmlformats.org/officeDocument/2006/relationships/font" Target="fonts/ZillaSlab-bold.fntdata"/><Relationship Id="rId36" Type="http://schemas.openxmlformats.org/officeDocument/2006/relationships/font" Target="fonts/ZillaSlab-regular.fntdata"/><Relationship Id="rId39" Type="http://schemas.openxmlformats.org/officeDocument/2006/relationships/font" Target="fonts/HelveticaNeueLight-regular.fntdata"/><Relationship Id="rId38" Type="http://schemas.openxmlformats.org/officeDocument/2006/relationships/font" Target="fonts/ZillaSlab-italic.fntdata"/><Relationship Id="rId20" Type="http://schemas.openxmlformats.org/officeDocument/2006/relationships/font" Target="fonts/Mulish-regular.fntdata"/><Relationship Id="rId22" Type="http://schemas.openxmlformats.org/officeDocument/2006/relationships/font" Target="fonts/Mulish-italic.fntdata"/><Relationship Id="rId21" Type="http://schemas.openxmlformats.org/officeDocument/2006/relationships/font" Target="fonts/Mulish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Mulish-boldItalic.fntdata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MulishSemiBold-regular.fntdata"/><Relationship Id="rId27" Type="http://schemas.openxmlformats.org/officeDocument/2006/relationships/font" Target="fonts/Montserrat-boldItalic.fntdata"/><Relationship Id="rId29" Type="http://schemas.openxmlformats.org/officeDocument/2006/relationships/font" Target="fonts/MulishSemiBold-bold.fntdata"/><Relationship Id="rId50" Type="http://schemas.openxmlformats.org/officeDocument/2006/relationships/font" Target="fonts/Archivo-bold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font" Target="fonts/Ubuntu-bold.fntdata"/><Relationship Id="rId16" Type="http://schemas.openxmlformats.org/officeDocument/2006/relationships/font" Target="fonts/Ubuntu-regular.fntdata"/><Relationship Id="rId19" Type="http://schemas.openxmlformats.org/officeDocument/2006/relationships/font" Target="fonts/Ubuntu-boldItalic.fntdata"/><Relationship Id="rId18" Type="http://schemas.openxmlformats.org/officeDocument/2006/relationships/font" Target="fonts/Ubuntu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7db0ce7c1c_0_2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g27db0ce7c1c_0_2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27db0ce7c1c_0_2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ae4f8341b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g2ae4f8341b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g2ae4f8341b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ae4f8341ba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1" name="Google Shape;141;g2ae4f8341ba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2ae4f8341ba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ae4f8341ba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g2ae4f8341ba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g2ae4f8341ba_0_3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ae4f8341ba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g2ae4f8341ba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g2ae4f8341ba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ae4f8341ba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g2ae4f8341ba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g2ae4f8341ba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2ae4f8341ba_0_7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2ae4f8341ba_0_7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g2ae4f8341ba_0_7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7db0ce7c1c_0_38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g27db0ce7c1c_0_38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png"/><Relationship Id="rId3" Type="http://schemas.openxmlformats.org/officeDocument/2006/relationships/image" Target="../media/image18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6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Page Light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/>
        </p:nvSpPr>
        <p:spPr>
          <a:xfrm>
            <a:off x="23110175" y="12344400"/>
            <a:ext cx="1061100" cy="108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" name="Google Shape;11;p2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pic>
        <p:nvPicPr>
          <p:cNvPr id="12" name="Google Shape;12;p2"/>
          <p:cNvPicPr preferRelativeResize="0"/>
          <p:nvPr/>
        </p:nvPicPr>
        <p:blipFill rotWithShape="1">
          <a:blip r:embed="rId2">
            <a:alphaModFix/>
          </a:blip>
          <a:srcRect b="75195" l="11082" r="22674" t="16198"/>
          <a:stretch/>
        </p:blipFill>
        <p:spPr>
          <a:xfrm>
            <a:off x="969325" y="12466850"/>
            <a:ext cx="11522324" cy="8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3_Title Slide">
  <p:cSld name="14_Title Slid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/>
          <p:nvPr/>
        </p:nvSpPr>
        <p:spPr>
          <a:xfrm>
            <a:off x="0" y="0"/>
            <a:ext cx="2083200" cy="1371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00" lIns="182800" spcFirstLastPara="1" rIns="1828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" name="Google Shape;46;p11"/>
          <p:cNvSpPr/>
          <p:nvPr/>
        </p:nvSpPr>
        <p:spPr>
          <a:xfrm>
            <a:off x="0" y="0"/>
            <a:ext cx="171900" cy="13716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00" lIns="182800" spcFirstLastPara="1" rIns="1828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" name="Google Shape;47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584000" y="0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720000" y="720000"/>
            <a:ext cx="20926500" cy="14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243800" spcFirstLastPara="1" rIns="243800" wrap="square" tIns="121875">
            <a:spAutoFit/>
          </a:bodyPr>
          <a:lstStyle>
            <a:lvl1pPr indent="-228600" lvl="0" marL="4572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accent1"/>
              </a:buClr>
              <a:buSzPts val="8500"/>
              <a:buNone/>
              <a:defRPr sz="64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-5334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2pPr>
            <a:lvl3pPr indent="-5334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3pPr>
            <a:lvl4pPr indent="-533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4pPr>
            <a:lvl5pPr indent="-533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5pPr>
            <a:lvl6pPr indent="-533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6pPr>
            <a:lvl7pPr indent="-533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7pPr>
            <a:lvl8pPr indent="-533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8pPr>
            <a:lvl9pPr indent="-533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9pPr>
          </a:lstStyle>
          <a:p/>
        </p:txBody>
      </p:sp>
      <p:sp>
        <p:nvSpPr>
          <p:cNvPr id="49" name="Google Shape;49;p11"/>
          <p:cNvSpPr txBox="1"/>
          <p:nvPr>
            <p:ph idx="2" type="body"/>
          </p:nvPr>
        </p:nvSpPr>
        <p:spPr>
          <a:xfrm>
            <a:off x="720000" y="2028848"/>
            <a:ext cx="20926500" cy="104040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243800" spcFirstLastPara="1" rIns="243800" wrap="square" tIns="121875">
            <a:normAutofit/>
          </a:bodyPr>
          <a:lstStyle>
            <a:lvl1pPr indent="-704850" lvl="0" marL="4572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75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indent="-6350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indent="-56515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53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indent="-5334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4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indent="-5334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4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indent="-53340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6pPr>
            <a:lvl7pPr indent="-53340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7pPr>
            <a:lvl8pPr indent="-53340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8pPr>
            <a:lvl9pPr indent="-53340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Char char="•"/>
              <a:defRPr/>
            </a:lvl9pPr>
          </a:lstStyle>
          <a:p/>
        </p:txBody>
      </p:sp>
      <p:sp>
        <p:nvSpPr>
          <p:cNvPr id="50" name="Google Shape;50;p11"/>
          <p:cNvSpPr txBox="1"/>
          <p:nvPr>
            <p:ph idx="3" type="body"/>
          </p:nvPr>
        </p:nvSpPr>
        <p:spPr>
          <a:xfrm>
            <a:off x="720000" y="12821648"/>
            <a:ext cx="20926500" cy="5256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875" lIns="243800" spcFirstLastPara="1" rIns="243800" wrap="square" tIns="121875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3200"/>
              <a:buChar char="•"/>
              <a:defRPr sz="2400">
                <a:latin typeface="Mulish"/>
                <a:ea typeface="Mulish"/>
                <a:cs typeface="Mulish"/>
                <a:sym typeface="Mulish"/>
              </a:defRPr>
            </a:lvl1pPr>
            <a:lvl2pPr indent="-36195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sz="1600">
                <a:latin typeface="Mulish"/>
                <a:ea typeface="Mulish"/>
                <a:cs typeface="Mulish"/>
                <a:sym typeface="Mulish"/>
              </a:defRPr>
            </a:lvl2pPr>
            <a:lvl3pPr indent="-29845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100"/>
              <a:buChar char="•"/>
              <a:defRPr sz="800">
                <a:latin typeface="Mulish"/>
                <a:ea typeface="Mulish"/>
                <a:cs typeface="Mulish"/>
                <a:sym typeface="Mulish"/>
              </a:defRPr>
            </a:lvl3pPr>
            <a:lvl4pPr indent="-26035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500"/>
              <a:buChar char="•"/>
              <a:defRPr sz="400">
                <a:latin typeface="Mulish"/>
                <a:ea typeface="Mulish"/>
                <a:cs typeface="Mulish"/>
                <a:sym typeface="Mulish"/>
              </a:defRPr>
            </a:lvl4pPr>
            <a:lvl5pPr indent="-26035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500"/>
              <a:buChar char="•"/>
              <a:defRPr sz="400">
                <a:latin typeface="Mulish"/>
                <a:ea typeface="Mulish"/>
                <a:cs typeface="Mulish"/>
                <a:sym typeface="Mulish"/>
              </a:defRPr>
            </a:lvl5pPr>
            <a:lvl6pPr indent="-260350" lvl="5" marL="2743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"/>
              <a:buChar char="•"/>
              <a:defRPr sz="400"/>
            </a:lvl6pPr>
            <a:lvl7pPr indent="-260350" lvl="6" marL="3200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"/>
              <a:buChar char="•"/>
              <a:defRPr sz="400"/>
            </a:lvl7pPr>
            <a:lvl8pPr indent="-260350" lvl="7" marL="3657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"/>
              <a:buChar char="•"/>
              <a:defRPr sz="400"/>
            </a:lvl8pPr>
            <a:lvl9pPr indent="-260350" lvl="8" marL="4114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00"/>
              <a:buChar char="•"/>
              <a:defRPr sz="400"/>
            </a:lvl9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5760">
          <p15:clr>
            <a:srgbClr val="FBAE40"/>
          </p15:clr>
        </p15:guide>
        <p15:guide id="2" pos="102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plain a">
  <p:cSld name="1_Title slide - plain a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type="title"/>
          </p:nvPr>
        </p:nvSpPr>
        <p:spPr>
          <a:xfrm>
            <a:off x="1219200" y="2218451"/>
            <a:ext cx="21945600" cy="151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00" lIns="182800" spcFirstLastPara="1" rIns="182800" wrap="square" tIns="1828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400"/>
              <a:buFont typeface="Arial"/>
              <a:buNone/>
              <a:defRPr b="0" i="0" sz="64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Font typeface="Arial"/>
              <a:buNone/>
              <a:defRPr sz="4800"/>
            </a:lvl9pPr>
          </a:lstStyle>
          <a:p/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1236139" y="3751968"/>
            <a:ext cx="22013700" cy="85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82800" lIns="182800" spcFirstLastPara="1" rIns="182800" wrap="square" tIns="1828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SzPts val="3700"/>
              <a:buFont typeface="Arial"/>
              <a:buNone/>
              <a:defRPr b="0" i="0" sz="37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3200"/>
              </a:spcBef>
              <a:spcAft>
                <a:spcPts val="0"/>
              </a:spcAft>
              <a:buClr>
                <a:srgbClr val="1D1E20"/>
              </a:buClr>
              <a:buSzPts val="3700"/>
              <a:buFont typeface="Arial"/>
              <a:buNone/>
              <a:defRPr b="0" i="0" sz="3700" u="none" cap="none" strike="noStrik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1D1E20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D1E20"/>
              </a:buClr>
              <a:buSzPts val="2700"/>
              <a:buFont typeface="Arial"/>
              <a:buNone/>
              <a:defRPr b="0" i="0" sz="2700" u="none" cap="none" strike="noStrik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None/>
              <a:defRPr b="0" i="0" sz="5300" u="none" cap="none" strike="noStrik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indent="-565150" lvl="5" marL="27432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Char char="•"/>
              <a:defRPr b="0" i="0" sz="5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565150" lvl="6" marL="32004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Char char="•"/>
              <a:defRPr b="0" i="0" sz="5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565150" lvl="7" marL="36576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Char char="•"/>
              <a:defRPr b="0" i="0" sz="5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565150" lvl="8" marL="4114800" marR="0" algn="l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5300"/>
              <a:buFont typeface="Arial"/>
              <a:buChar char="•"/>
              <a:defRPr b="0" i="0" sz="5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Generic Text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/>
        </p:nvSpPr>
        <p:spPr>
          <a:xfrm rot="-5400000">
            <a:off x="20287808" y="9739572"/>
            <a:ext cx="62697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00" spcFirstLastPara="1" rIns="182800" wrap="square" tIns="914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0" i="0" lang="de-DE" sz="2200" u="none" cap="none" strike="noStrike">
                <a:solidFill>
                  <a:srgbClr val="434A55"/>
                </a:solidFill>
                <a:latin typeface="Trebuchet MS"/>
                <a:ea typeface="Trebuchet MS"/>
                <a:cs typeface="Trebuchet MS"/>
                <a:sym typeface="Trebuchet MS"/>
              </a:rPr>
              <a:t>SNOMED International: Delivering SNOMED CT</a:t>
            </a:r>
            <a:endParaRPr b="0" i="0" sz="2200" u="none" cap="none" strike="noStrike">
              <a:solidFill>
                <a:srgbClr val="434A55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/>
          <p:nvPr/>
        </p:nvSpPr>
        <p:spPr>
          <a:xfrm>
            <a:off x="23336253" y="2280651"/>
            <a:ext cx="40800" cy="4911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82800" lIns="182800" spcFirstLastPara="1" rIns="182800" wrap="square" tIns="182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2455576" y="463795"/>
            <a:ext cx="1475180" cy="1495667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/>
          <p:nvPr/>
        </p:nvSpPr>
        <p:spPr>
          <a:xfrm>
            <a:off x="270501" y="12664651"/>
            <a:ext cx="1103100" cy="699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00" lIns="182800" spcFirstLastPara="1" rIns="182800" wrap="square" tIns="182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08701" y="12769451"/>
            <a:ext cx="11031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00" spcFirstLastPara="1" rIns="182800" wrap="square" tIns="914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fld id="{00000000-1234-1234-1234-123412341234}" type="slidenum">
              <a:rPr b="0" i="0" lang="de-DE" sz="2800" u="none" cap="none" strike="noStrike">
                <a:solidFill>
                  <a:schemeClr val="dk2"/>
                </a:solidFill>
                <a:latin typeface="Zilla Slab"/>
                <a:ea typeface="Zilla Slab"/>
                <a:cs typeface="Zilla Slab"/>
                <a:sym typeface="Zilla Slab"/>
              </a:rPr>
              <a:t>‹#›</a:t>
            </a:fld>
            <a:endParaRPr b="0" i="0" sz="2800" u="none" cap="none" strike="noStrike">
              <a:solidFill>
                <a:schemeClr val="dk2"/>
              </a:solidFill>
              <a:latin typeface="Zilla Slab"/>
              <a:ea typeface="Zilla Slab"/>
              <a:cs typeface="Zilla Slab"/>
              <a:sym typeface="Zilla Slab"/>
            </a:endParaRPr>
          </a:p>
        </p:txBody>
      </p:sp>
      <p:sp>
        <p:nvSpPr>
          <p:cNvPr id="62" name="Google Shape;62;p13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cal Point Slide 1">
  <p:cSld name="Focal Point Slide 1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/>
          <p:nvPr/>
        </p:nvSpPr>
        <p:spPr>
          <a:xfrm>
            <a:off x="0" y="0"/>
            <a:ext cx="22084800" cy="137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00" lIns="182800" spcFirstLastPara="1" rIns="1828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7" name="Google Shape;67;p15"/>
          <p:cNvSpPr/>
          <p:nvPr/>
        </p:nvSpPr>
        <p:spPr>
          <a:xfrm>
            <a:off x="270501" y="12664651"/>
            <a:ext cx="637500" cy="699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00" lIns="182800" spcFirstLastPara="1" rIns="182800" wrap="square" tIns="182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" name="Google Shape;68;p15"/>
          <p:cNvSpPr txBox="1"/>
          <p:nvPr/>
        </p:nvSpPr>
        <p:spPr>
          <a:xfrm>
            <a:off x="208701" y="12769451"/>
            <a:ext cx="7617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00" spcFirstLastPara="1" rIns="182800" wrap="square" tIns="914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fld id="{00000000-1234-1234-1234-123412341234}" type="slidenum">
              <a:rPr b="0" i="0" lang="de-DE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2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lor Blocked Slide Blumarine">
  <p:cSld name="Color Blocked Slide Blumarin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>
            <a:off x="270501" y="12664651"/>
            <a:ext cx="637500" cy="6999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00" lIns="182800" spcFirstLastPara="1" rIns="182800" wrap="square" tIns="182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2" name="Google Shape;72;p16"/>
          <p:cNvSpPr txBox="1"/>
          <p:nvPr/>
        </p:nvSpPr>
        <p:spPr>
          <a:xfrm>
            <a:off x="208701" y="12769451"/>
            <a:ext cx="7617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00" spcFirstLastPara="1" rIns="182800" wrap="square" tIns="914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fld id="{00000000-1234-1234-1234-123412341234}" type="slidenum">
              <a:rPr b="1" i="1" lang="de-DE" sz="28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28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3" name="Google Shape;73;p16"/>
          <p:cNvSpPr/>
          <p:nvPr/>
        </p:nvSpPr>
        <p:spPr>
          <a:xfrm>
            <a:off x="0" y="0"/>
            <a:ext cx="12075900" cy="13716000"/>
          </a:xfrm>
          <a:prstGeom prst="rect">
            <a:avLst/>
          </a:prstGeom>
          <a:solidFill>
            <a:srgbClr val="124F6B"/>
          </a:solidFill>
          <a:ln>
            <a:noFill/>
          </a:ln>
        </p:spPr>
        <p:txBody>
          <a:bodyPr anchorCtr="0" anchor="ctr" bIns="91400" lIns="182800" spcFirstLastPara="1" rIns="1828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1A6F99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4" name="Google Shape;74;p16"/>
          <p:cNvSpPr/>
          <p:nvPr/>
        </p:nvSpPr>
        <p:spPr>
          <a:xfrm>
            <a:off x="270501" y="12664651"/>
            <a:ext cx="637500" cy="699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82800" lIns="182800" spcFirstLastPara="1" rIns="182800" wrap="square" tIns="182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5" name="Google Shape;75;p16"/>
          <p:cNvSpPr txBox="1"/>
          <p:nvPr/>
        </p:nvSpPr>
        <p:spPr>
          <a:xfrm>
            <a:off x="208701" y="12769451"/>
            <a:ext cx="761700" cy="84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00" spcFirstLastPara="1" rIns="182800" wrap="square" tIns="914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fld id="{00000000-1234-1234-1234-123412341234}" type="slidenum">
              <a:rPr b="0" i="0" lang="de-DE" sz="2800" u="none" cap="none" strike="noStrike">
                <a:solidFill>
                  <a:srgbClr val="FFFFFF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0" i="0" sz="2800" u="none" cap="none" strike="noStrike">
              <a:solidFill>
                <a:srgbClr val="FFFFFF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/>
          <p:nvPr>
            <p:ph idx="2" type="pic"/>
          </p:nvPr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4E6E4"/>
          </a:solidFill>
          <a:ln>
            <a:noFill/>
          </a:ln>
        </p:spPr>
      </p:sp>
      <p:sp>
        <p:nvSpPr>
          <p:cNvPr id="79" name="Google Shape;79;p17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pos="7680">
          <p15:clr>
            <a:srgbClr val="FBAE40"/>
          </p15:clr>
        </p15:guide>
        <p15:guide id="2" pos="740">
          <p15:clr>
            <a:srgbClr val="FBAE40"/>
          </p15:clr>
        </p15:guide>
        <p15:guide id="3" pos="14620">
          <p15:clr>
            <a:srgbClr val="FBAE40"/>
          </p15:clr>
        </p15:guide>
        <p15:guide id="4" orient="horz" pos="4320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7948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ean Slide">
  <p:cSld name="TITLE_AND_BODY_1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12382200"/>
            <a:ext cx="1331985" cy="135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lean Slide 1">
  <p:cSld name="TITLE_AND_BODY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051950" y="12870350"/>
            <a:ext cx="14820900" cy="57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#" type="tx">
  <p:cSld name="TITLE_AND_BOD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>
            <a:off x="23126700" y="628650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92" name="Google Shape;92;p21"/>
          <p:cNvSpPr txBox="1"/>
          <p:nvPr/>
        </p:nvSpPr>
        <p:spPr>
          <a:xfrm>
            <a:off x="23110825" y="728226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93" name="Google Shape;93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35574" y="12851300"/>
            <a:ext cx="12080635" cy="47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1"/>
          <p:cNvPicPr preferRelativeResize="0"/>
          <p:nvPr/>
        </p:nvPicPr>
        <p:blipFill rotWithShape="1">
          <a:blip r:embed="rId3">
            <a:alphaModFix/>
          </a:blip>
          <a:srcRect b="75461" l="10920" r="22775" t="16241"/>
          <a:stretch/>
        </p:blipFill>
        <p:spPr>
          <a:xfrm>
            <a:off x="806975" y="12592825"/>
            <a:ext cx="12331376" cy="86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">
  <p:cSld name="CUSTOM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3"/>
          <p:cNvPicPr preferRelativeResize="0"/>
          <p:nvPr/>
        </p:nvPicPr>
        <p:blipFill rotWithShape="1">
          <a:blip r:embed="rId2">
            <a:alphaModFix/>
          </a:blip>
          <a:srcRect b="0" l="6499" r="6498" t="0"/>
          <a:stretch/>
        </p:blipFill>
        <p:spPr>
          <a:xfrm>
            <a:off x="12450600" y="0"/>
            <a:ext cx="11933399" cy="1371599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/>
          <p:nvPr/>
        </p:nvSpPr>
        <p:spPr>
          <a:xfrm>
            <a:off x="3500" y="6333150"/>
            <a:ext cx="23114268" cy="6220260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# 1">
  <p:cSld name="TITLE_AND_BODY_2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2"/>
          <p:cNvSpPr/>
          <p:nvPr/>
        </p:nvSpPr>
        <p:spPr>
          <a:xfrm>
            <a:off x="23126700" y="628650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97" name="Google Shape;97;p22"/>
          <p:cNvSpPr txBox="1"/>
          <p:nvPr/>
        </p:nvSpPr>
        <p:spPr>
          <a:xfrm>
            <a:off x="23110825" y="728226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98" name="Google Shape;98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855974" y="12851300"/>
            <a:ext cx="12080635" cy="47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 Text">
  <p:cSld name="1_Generic Text 2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3"/>
          <p:cNvSpPr/>
          <p:nvPr/>
        </p:nvSpPr>
        <p:spPr>
          <a:xfrm>
            <a:off x="270500" y="12664650"/>
            <a:ext cx="637800" cy="700200"/>
          </a:xfrm>
          <a:prstGeom prst="rect">
            <a:avLst/>
          </a:prstGeom>
          <a:solidFill>
            <a:srgbClr val="FFFFFF"/>
          </a:solidFill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t/>
            </a:r>
            <a:endParaRPr b="0" i="0" sz="2800" u="none" cap="none" strike="noStrike">
              <a:solidFill>
                <a:srgbClr val="00000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01" name="Google Shape;101;p23"/>
          <p:cNvSpPr txBox="1"/>
          <p:nvPr/>
        </p:nvSpPr>
        <p:spPr>
          <a:xfrm>
            <a:off x="208700" y="12769450"/>
            <a:ext cx="7614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182850" spcFirstLastPara="1" rIns="182850" wrap="square" tIns="914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fld id="{00000000-1234-1234-1234-123412341234}" type="slidenum">
              <a:rPr b="1" i="1" lang="de-DE" sz="2800" u="none" cap="none" strike="noStrik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b="1" i="1" sz="2800" u="none" cap="none" strike="noStrike">
              <a:solidFill>
                <a:schemeClr val="dk2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02" name="Google Shape;102;p23"/>
          <p:cNvPicPr preferRelativeResize="0"/>
          <p:nvPr/>
        </p:nvPicPr>
        <p:blipFill rotWithShape="1">
          <a:blip r:embed="rId2">
            <a:alphaModFix amt="5000"/>
          </a:blip>
          <a:srcRect b="0" l="0" r="0" t="0"/>
          <a:stretch/>
        </p:blipFill>
        <p:spPr>
          <a:xfrm>
            <a:off x="208700" y="7116680"/>
            <a:ext cx="22514952" cy="6248170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3"/>
          <p:cNvSpPr/>
          <p:nvPr>
            <p:ph idx="2" type="pic"/>
          </p:nvPr>
        </p:nvSpPr>
        <p:spPr>
          <a:xfrm>
            <a:off x="0" y="0"/>
            <a:ext cx="22161600" cy="13716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2">
  <p:cSld name="CUSTOM_2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/>
          <p:nvPr/>
        </p:nvSpPr>
        <p:spPr>
          <a:xfrm>
            <a:off x="0" y="7336775"/>
            <a:ext cx="24384000" cy="6379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8" name="Google Shape;18;p4"/>
          <p:cNvSpPr/>
          <p:nvPr/>
        </p:nvSpPr>
        <p:spPr>
          <a:xfrm>
            <a:off x="12831525" y="1969424"/>
            <a:ext cx="10312164" cy="11383956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Page Light No Guides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How is SCT Used?">
  <p:cSld name="CUSTOM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4833937" y="2303859"/>
            <a:ext cx="14716200" cy="4643400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normAutofit/>
          </a:bodyPr>
          <a:lstStyle>
            <a:lvl1pPr lv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/>
        </p:txBody>
      </p:sp>
      <p:sp>
        <p:nvSpPr>
          <p:cNvPr id="23" name="Google Shape;23;p6"/>
          <p:cNvSpPr/>
          <p:nvPr/>
        </p:nvSpPr>
        <p:spPr>
          <a:xfrm>
            <a:off x="9145642" y="3945326"/>
            <a:ext cx="7619400" cy="4354500"/>
          </a:xfrm>
          <a:prstGeom prst="rect">
            <a:avLst/>
          </a:prstGeom>
          <a:solidFill>
            <a:srgbClr val="12506B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6"/>
          <p:cNvSpPr/>
          <p:nvPr/>
        </p:nvSpPr>
        <p:spPr>
          <a:xfrm>
            <a:off x="16765033" y="3945326"/>
            <a:ext cx="7619400" cy="4354500"/>
          </a:xfrm>
          <a:prstGeom prst="rect">
            <a:avLst/>
          </a:prstGeom>
          <a:solidFill>
            <a:srgbClr val="25ACB8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6"/>
          <p:cNvSpPr/>
          <p:nvPr/>
        </p:nvSpPr>
        <p:spPr>
          <a:xfrm>
            <a:off x="16765046" y="8299825"/>
            <a:ext cx="7619400" cy="4354500"/>
          </a:xfrm>
          <a:prstGeom prst="rect">
            <a:avLst/>
          </a:prstGeom>
          <a:solidFill>
            <a:srgbClr val="6DBBA1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6"/>
          <p:cNvSpPr/>
          <p:nvPr/>
        </p:nvSpPr>
        <p:spPr>
          <a:xfrm>
            <a:off x="1526250" y="3945326"/>
            <a:ext cx="7619400" cy="4354500"/>
          </a:xfrm>
          <a:prstGeom prst="rect">
            <a:avLst/>
          </a:prstGeom>
          <a:solidFill>
            <a:srgbClr val="F8A73D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6"/>
          <p:cNvSpPr/>
          <p:nvPr/>
        </p:nvSpPr>
        <p:spPr>
          <a:xfrm>
            <a:off x="9145654" y="8299825"/>
            <a:ext cx="7619400" cy="4354500"/>
          </a:xfrm>
          <a:prstGeom prst="rect">
            <a:avLst/>
          </a:prstGeom>
          <a:solidFill>
            <a:srgbClr val="DD2F24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6"/>
          <p:cNvSpPr/>
          <p:nvPr/>
        </p:nvSpPr>
        <p:spPr>
          <a:xfrm>
            <a:off x="1526263" y="8299825"/>
            <a:ext cx="7619400" cy="4354500"/>
          </a:xfrm>
          <a:prstGeom prst="rect">
            <a:avLst/>
          </a:prstGeom>
          <a:solidFill>
            <a:srgbClr val="8171AC">
              <a:alpha val="9019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6"/>
          <p:cNvSpPr/>
          <p:nvPr/>
        </p:nvSpPr>
        <p:spPr>
          <a:xfrm>
            <a:off x="6075847" y="5009872"/>
            <a:ext cx="3016067" cy="3136710"/>
          </a:xfrm>
          <a:custGeom>
            <a:rect b="b" l="l" r="r" t="t"/>
            <a:pathLst>
              <a:path extrusionOk="0" h="2412854" w="2412854">
                <a:moveTo>
                  <a:pt x="0" y="0"/>
                </a:moveTo>
                <a:lnTo>
                  <a:pt x="2412854" y="0"/>
                </a:lnTo>
                <a:lnTo>
                  <a:pt x="2412854" y="2412854"/>
                </a:lnTo>
                <a:lnTo>
                  <a:pt x="0" y="241285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2">
              <a:alphaModFix amt="20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0" name="Google Shape;30;p6"/>
          <p:cNvSpPr/>
          <p:nvPr/>
        </p:nvSpPr>
        <p:spPr>
          <a:xfrm>
            <a:off x="14348905" y="5713236"/>
            <a:ext cx="2242636" cy="2332342"/>
          </a:xfrm>
          <a:custGeom>
            <a:rect b="b" l="l" r="r" t="t"/>
            <a:pathLst>
              <a:path extrusionOk="0" h="1794109" w="1794109">
                <a:moveTo>
                  <a:pt x="0" y="0"/>
                </a:moveTo>
                <a:lnTo>
                  <a:pt x="1794109" y="0"/>
                </a:lnTo>
                <a:lnTo>
                  <a:pt x="1794109" y="1794109"/>
                </a:lnTo>
                <a:lnTo>
                  <a:pt x="0" y="1794109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 amt="8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1" name="Google Shape;31;p6"/>
          <p:cNvSpPr/>
          <p:nvPr/>
        </p:nvSpPr>
        <p:spPr>
          <a:xfrm>
            <a:off x="21848593" y="5612851"/>
            <a:ext cx="2435834" cy="2533267"/>
          </a:xfrm>
          <a:custGeom>
            <a:rect b="b" l="l" r="r" t="t"/>
            <a:pathLst>
              <a:path extrusionOk="0" h="1948667" w="1948667">
                <a:moveTo>
                  <a:pt x="0" y="0"/>
                </a:moveTo>
                <a:lnTo>
                  <a:pt x="1948667" y="0"/>
                </a:lnTo>
                <a:lnTo>
                  <a:pt x="1948667" y="1948667"/>
                </a:lnTo>
                <a:lnTo>
                  <a:pt x="0" y="1948667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4">
              <a:alphaModFix amt="10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2" name="Google Shape;32;p6"/>
          <p:cNvSpPr/>
          <p:nvPr/>
        </p:nvSpPr>
        <p:spPr>
          <a:xfrm>
            <a:off x="6149669" y="9373621"/>
            <a:ext cx="2689355" cy="2796929"/>
          </a:xfrm>
          <a:custGeom>
            <a:rect b="b" l="l" r="r" t="t"/>
            <a:pathLst>
              <a:path extrusionOk="0" h="2151484" w="2151484">
                <a:moveTo>
                  <a:pt x="0" y="0"/>
                </a:moveTo>
                <a:lnTo>
                  <a:pt x="2151484" y="0"/>
                </a:lnTo>
                <a:lnTo>
                  <a:pt x="2151484" y="2151484"/>
                </a:lnTo>
                <a:lnTo>
                  <a:pt x="0" y="21514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>
              <a:alphaModFix amt="10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3" name="Google Shape;33;p6"/>
          <p:cNvSpPr/>
          <p:nvPr/>
        </p:nvSpPr>
        <p:spPr>
          <a:xfrm>
            <a:off x="13806848" y="9372534"/>
            <a:ext cx="2689355" cy="2796929"/>
          </a:xfrm>
          <a:custGeom>
            <a:rect b="b" l="l" r="r" t="t"/>
            <a:pathLst>
              <a:path extrusionOk="0" h="2151484" w="2151484">
                <a:moveTo>
                  <a:pt x="0" y="0"/>
                </a:moveTo>
                <a:lnTo>
                  <a:pt x="2151484" y="0"/>
                </a:lnTo>
                <a:lnTo>
                  <a:pt x="2151484" y="2151484"/>
                </a:lnTo>
                <a:lnTo>
                  <a:pt x="0" y="21514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 amt="8000"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34" name="Google Shape;34;p6"/>
          <p:cNvSpPr/>
          <p:nvPr/>
        </p:nvSpPr>
        <p:spPr>
          <a:xfrm>
            <a:off x="21464256" y="9130059"/>
            <a:ext cx="2920424" cy="3037241"/>
          </a:xfrm>
          <a:custGeom>
            <a:rect b="b" l="l" r="r" t="t"/>
            <a:pathLst>
              <a:path extrusionOk="0" h="2336339" w="2336339">
                <a:moveTo>
                  <a:pt x="0" y="0"/>
                </a:moveTo>
                <a:lnTo>
                  <a:pt x="2336339" y="0"/>
                </a:lnTo>
                <a:lnTo>
                  <a:pt x="2336339" y="2336340"/>
                </a:lnTo>
                <a:lnTo>
                  <a:pt x="0" y="233634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7">
              <a:alphaModFix amt="10000"/>
            </a:blip>
            <a:stretch>
              <a:fillRect b="0" l="0" r="0" t="0"/>
            </a:stretch>
          </a:blip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2 1">
  <p:cSld name="CUSTOM_4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-right">
  <p:cSld name="4-righ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/>
        </p:nvSpPr>
        <p:spPr>
          <a:xfrm>
            <a:off x="246796" y="13063550"/>
            <a:ext cx="825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182850" spcFirstLastPara="1" rIns="18285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fld id="{00000000-1234-1234-1234-123412341234}" type="slidenum">
              <a:rPr b="0" i="0" lang="de-DE" sz="2400" u="none" cap="none" strike="noStrik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‹#›</a:t>
            </a:fld>
            <a:endParaRPr b="0" i="0" sz="2400" u="none" cap="none" strike="noStrik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39" name="Google Shape;39;p8"/>
          <p:cNvSpPr txBox="1"/>
          <p:nvPr>
            <p:ph idx="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2">
  <p:cSld name="CUSTOM_4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1 1">
  <p:cSld name="CUSTOM_3">
    <p:bg>
      <p:bgPr>
        <a:solidFill>
          <a:schemeClr val="accent5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/>
          <p:nvPr/>
        </p:nvSpPr>
        <p:spPr>
          <a:xfrm>
            <a:off x="3500" y="4402075"/>
            <a:ext cx="23114268" cy="8151300"/>
          </a:xfrm>
          <a:custGeom>
            <a:rect b="b" l="l" r="r" t="t"/>
            <a:pathLst>
              <a:path extrusionOk="0" h="21600" w="21600">
                <a:moveTo>
                  <a:pt x="0" y="21600"/>
                </a:move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21600"/>
                  <a:pt x="0" y="2160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  <a:effectLst>
            <a:outerShdw blurRad="393700" rotWithShape="0" dir="3943570" dist="350584">
              <a:srgbClr val="272B2F">
                <a:alpha val="20000"/>
              </a:srgbClr>
            </a:outerShdw>
          </a:effectLst>
        </p:spPr>
        <p:txBody>
          <a:bodyPr anchorCtr="0" anchor="ctr" bIns="38100" lIns="38100" spcFirstLastPara="1" rIns="38100" wrap="square" tIns="381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833937" y="2303859"/>
            <a:ext cx="14716126" cy="4643438"/>
          </a:xfrm>
          <a:prstGeom prst="rect">
            <a:avLst/>
          </a:prstGeom>
          <a:noFill/>
          <a:ln>
            <a:noFill/>
          </a:ln>
        </p:spPr>
        <p:txBody>
          <a:bodyPr anchorCtr="0" anchor="b" bIns="71425" lIns="71425" spcFirstLastPara="1" rIns="71425" wrap="square" tIns="71425">
            <a:normAutofit/>
          </a:bodyPr>
          <a:lstStyle>
            <a:lvl1pPr lv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lvl="1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lvl="2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lvl="3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lvl="4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lvl="5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lvl="6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lvl="7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lvl="8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833937" y="7090171"/>
            <a:ext cx="14716126" cy="1589486"/>
          </a:xfrm>
          <a:prstGeom prst="rect">
            <a:avLst/>
          </a:prstGeom>
          <a:noFill/>
          <a:ln>
            <a:noFill/>
          </a:ln>
        </p:spPr>
        <p:txBody>
          <a:bodyPr anchorCtr="0" anchor="t" bIns="71425" lIns="71425" spcFirstLastPara="1" rIns="71425" wrap="square" tIns="71425">
            <a:normAutofit/>
          </a:bodyPr>
          <a:lstStyle>
            <a:lvl1pPr indent="-228600" lvl="0" marL="457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-228600" lvl="1" marL="914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-228600" lvl="2" marL="13716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-228600" lvl="3" marL="18288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-228600" lvl="4" marL="22860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ulish"/>
              <a:buNone/>
              <a:defRPr b="0" i="0" sz="24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-228600" lvl="5" marL="27432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-228600" lvl="6" marL="32004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-228600" lvl="7" marL="36576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-228600" lvl="8" marL="411480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656D78"/>
              </a:buClr>
              <a:buSzPts val="2400"/>
              <a:buFont typeface="Mulish"/>
              <a:buNone/>
              <a:defRPr b="0" i="0" sz="2400" u="none" cap="none" strike="noStrike">
                <a:solidFill>
                  <a:srgbClr val="656D78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22818090" y="12666269"/>
            <a:ext cx="1463100" cy="10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223475" lIns="223475" spcFirstLastPara="1" rIns="223475" wrap="square" tIns="22347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idx="10" type="dt"/>
          </p:nvPr>
        </p:nvSpPr>
        <p:spPr>
          <a:xfrm>
            <a:off x="1676400" y="12712700"/>
            <a:ext cx="54864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1" type="ftr"/>
          </p:nvPr>
        </p:nvSpPr>
        <p:spPr>
          <a:xfrm>
            <a:off x="8077200" y="12712700"/>
            <a:ext cx="82296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Helvetica Neue Light"/>
              <a:buNone/>
              <a:defRPr b="0" i="0" sz="56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2" type="sldNum"/>
          </p:nvPr>
        </p:nvSpPr>
        <p:spPr>
          <a:xfrm>
            <a:off x="17221200" y="12712700"/>
            <a:ext cx="5486400" cy="73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D8F90"/>
              </a:buClr>
              <a:buSzPts val="1200"/>
              <a:buFont typeface="Helvetica Neue Light"/>
              <a:buNone/>
              <a:defRPr b="0" i="0" sz="1200" u="none" cap="none" strike="noStrike">
                <a:solidFill>
                  <a:srgbClr val="8D8F9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84" name="Google Shape;84;p18"/>
          <p:cNvSpPr/>
          <p:nvPr/>
        </p:nvSpPr>
        <p:spPr>
          <a:xfrm>
            <a:off x="23126700" y="628650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85" name="Google Shape;85;p18"/>
          <p:cNvSpPr txBox="1"/>
          <p:nvPr/>
        </p:nvSpPr>
        <p:spPr>
          <a:xfrm>
            <a:off x="23110825" y="728226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4" r:id="rId1"/>
    <p:sldLayoutId id="2147483665" r:id="rId2"/>
    <p:sldLayoutId id="2147483666" r:id="rId3"/>
    <p:sldLayoutId id="2147483667" r:id="rId4"/>
    <p:sldLayoutId id="2147483668" r:id="rId5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7.png"/><Relationship Id="rId5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png"/><Relationship Id="rId4" Type="http://schemas.openxmlformats.org/officeDocument/2006/relationships/image" Target="../media/image7.png"/><Relationship Id="rId5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4"/>
          <p:cNvPicPr preferRelativeResize="0"/>
          <p:nvPr/>
        </p:nvPicPr>
        <p:blipFill rotWithShape="1">
          <a:blip r:embed="rId3">
            <a:alphaModFix/>
          </a:blip>
          <a:srcRect b="0" l="14454" r="14446" t="0"/>
          <a:stretch/>
        </p:blipFill>
        <p:spPr>
          <a:xfrm>
            <a:off x="9753020" y="-2"/>
            <a:ext cx="14632515" cy="1371622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24"/>
          <p:cNvSpPr/>
          <p:nvPr/>
        </p:nvSpPr>
        <p:spPr>
          <a:xfrm>
            <a:off x="1269625" y="3441700"/>
            <a:ext cx="21840600" cy="96981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Helvetica Neue"/>
              <a:buNone/>
            </a:pPr>
            <a:r>
              <a:t/>
            </a:r>
            <a:endParaRPr b="0" i="0" sz="2400" u="none" cap="none" strike="noStrike">
              <a:solidFill>
                <a:srgbClr val="656D78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10" name="Google Shape;110;p24"/>
          <p:cNvSpPr/>
          <p:nvPr/>
        </p:nvSpPr>
        <p:spPr>
          <a:xfrm>
            <a:off x="3018071" y="5364625"/>
            <a:ext cx="18637500" cy="2569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8888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800"/>
              <a:buFont typeface="Bebas Neue"/>
              <a:buNone/>
            </a:pPr>
            <a:r>
              <a:rPr b="1" lang="de-DE" sz="108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Improving the modeling of the immune hypersensitivity disorder content</a:t>
            </a:r>
            <a:endParaRPr b="1" i="0" sz="10800" u="none" cap="none" strike="noStrik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11" name="Google Shape;111;p24"/>
          <p:cNvSpPr/>
          <p:nvPr/>
        </p:nvSpPr>
        <p:spPr>
          <a:xfrm>
            <a:off x="3018075" y="10119927"/>
            <a:ext cx="67479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</a:pPr>
            <a:r>
              <a:rPr lang="de-DE" sz="32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Suzanne Santamaria, </a:t>
            </a:r>
            <a:endParaRPr sz="3200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</a:pPr>
            <a:r>
              <a:rPr lang="de-DE" sz="320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Farzaneh Ashrafi</a:t>
            </a:r>
            <a:endParaRPr b="0" i="0" sz="32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12" name="Google Shape;112;p24"/>
          <p:cNvCxnSpPr/>
          <p:nvPr/>
        </p:nvCxnSpPr>
        <p:spPr>
          <a:xfrm>
            <a:off x="3073400" y="9702800"/>
            <a:ext cx="18237199" cy="0"/>
          </a:xfrm>
          <a:prstGeom prst="straightConnector1">
            <a:avLst/>
          </a:prstGeom>
          <a:noFill/>
          <a:ln cap="flat" cmpd="sng" w="25400">
            <a:solidFill>
              <a:schemeClr val="lt1"/>
            </a:solidFill>
            <a:prstDash val="solid"/>
            <a:miter lim="400000"/>
            <a:headEnd len="sm" w="sm" type="none"/>
            <a:tailEnd len="sm" w="sm" type="none"/>
          </a:ln>
        </p:spPr>
      </p:cxnSp>
      <p:sp>
        <p:nvSpPr>
          <p:cNvPr id="113" name="Google Shape;113;p24"/>
          <p:cNvSpPr/>
          <p:nvPr/>
        </p:nvSpPr>
        <p:spPr>
          <a:xfrm>
            <a:off x="18235950" y="10119928"/>
            <a:ext cx="3857700" cy="13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ontserrat"/>
              <a:buNone/>
            </a:pPr>
            <a:r>
              <a:rPr lang="de-DE" sz="32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January 11, 2024</a:t>
            </a:r>
            <a:endParaRPr b="0" i="0" sz="32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14" name="Google Shape;114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69625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24"/>
          <p:cNvPicPr preferRelativeResize="0"/>
          <p:nvPr/>
        </p:nvPicPr>
        <p:blipFill rotWithShape="1">
          <a:blip r:embed="rId5">
            <a:alphaModFix/>
          </a:blip>
          <a:srcRect b="75195" l="11082" r="22674" t="16198"/>
          <a:stretch/>
        </p:blipFill>
        <p:spPr>
          <a:xfrm>
            <a:off x="9904550" y="3995525"/>
            <a:ext cx="11522324" cy="8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5"/>
          <p:cNvSpPr/>
          <p:nvPr/>
        </p:nvSpPr>
        <p:spPr>
          <a:xfrm>
            <a:off x="730778" y="829633"/>
            <a:ext cx="87684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Introduction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22" name="Google Shape;122;p25"/>
          <p:cNvSpPr/>
          <p:nvPr/>
        </p:nvSpPr>
        <p:spPr>
          <a:xfrm>
            <a:off x="1035575" y="4615500"/>
            <a:ext cx="22091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We would like input from the Allergies and hypersensitivities CRG on drafting a final proposal for improving the modeling of the immune hypersensitivity disorder content. 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Once a proposal has been agreed by the CRG, then it can be considered for implementation when allocating resources in the future.</a:t>
            </a:r>
            <a:endParaRPr i="0" sz="37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23" name="Google Shape;123;p25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24" name="Google Shape;124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5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26" name="Google Shape;126;p25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/>
          <p:nvPr/>
        </p:nvSpPr>
        <p:spPr>
          <a:xfrm>
            <a:off x="730771" y="829625"/>
            <a:ext cx="209247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Immune hypersensitivity disorder by mechanism (disorder)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33" name="Google Shape;133;p26"/>
          <p:cNvSpPr/>
          <p:nvPr/>
        </p:nvSpPr>
        <p:spPr>
          <a:xfrm>
            <a:off x="1035575" y="4615500"/>
            <a:ext cx="10886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Inactivate 427439005 |Immune hypersensitivity disorder by mechanism (disorder)|: 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Non-conformant to editorial policy as it is an intermediate primitive which is not clinically useful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Currently there is an extra relationship of "Pathological process = Hypersensitivity process" added to some of the  descendants because the ancestor 427439005 |Immune hypersensitivity disorder by mechanism (disorder)| has this relationship. Having that relationship (usually appearing outside of a group) doesn’t seem appropriate: E.g. 353295004 |Graves' disease (disorder)|</a:t>
            </a: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34" name="Google Shape;134;p26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35" name="Google Shape;13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6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37" name="Google Shape;137;p26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38" name="Google Shape;13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396825" y="4615500"/>
            <a:ext cx="11867024" cy="7152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7"/>
          <p:cNvSpPr/>
          <p:nvPr/>
        </p:nvSpPr>
        <p:spPr>
          <a:xfrm>
            <a:off x="730771" y="829625"/>
            <a:ext cx="208263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Immune hypersensitivity disorder by mechanism (disorder) subtypes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45" name="Google Shape;145;p27"/>
          <p:cNvSpPr/>
          <p:nvPr/>
        </p:nvSpPr>
        <p:spPr>
          <a:xfrm>
            <a:off x="1035575" y="4615500"/>
            <a:ext cx="22091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Are current subtypes of 427439005 |Immune hypersensitivity disorder by mechanism (disorder)) clinically useful: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362985009 |Antibody-mediated activation and inactivation (disorder)| - Currently primitive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426871003 |Cell-mediated cytotoxic disorder (disorder)| - Currently primitive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426760008 |Delayed hypersensitivity disorder (disorder)| (seems to be useful) - Currently primitive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426065008 |Hypersensitivity disorder mediated by immune complex (disorder)| - Currently primitive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■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Note only has one subtype so does not conform to editorial policy but may be a  useful concept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422076005 |Immunoglobulin E-mediated allergic disorder (disorder)| - SD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46" name="Google Shape;146;p27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47" name="Google Shape;14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7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49" name="Google Shape;149;p27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/>
          <p:nvPr/>
        </p:nvSpPr>
        <p:spPr>
          <a:xfrm>
            <a:off x="730775" y="829625"/>
            <a:ext cx="200643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Immune hypersensitivity reaction by mechanism (disorder)| hierarchy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56" name="Google Shape;156;p28"/>
          <p:cNvSpPr/>
          <p:nvPr/>
        </p:nvSpPr>
        <p:spPr>
          <a:xfrm>
            <a:off x="1035575" y="4615500"/>
            <a:ext cx="96816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Is there</a:t>
            </a: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 any overlap with &lt;&lt; 609407009 |Immune hypersensitivity reaction by mechanism (disorder)| hierarchy? This is a small hierarchy (20 concepts) with mostly primitive concepts. Consider inactivation and/or remodeling and/or consolidation of concepts.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57" name="Google Shape;157;p28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58" name="Google Shape;158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8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  <p:pic>
        <p:nvPicPr>
          <p:cNvPr id="161" name="Google Shape;161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150650" y="3962400"/>
            <a:ext cx="8931925" cy="8499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9"/>
          <p:cNvSpPr/>
          <p:nvPr/>
        </p:nvSpPr>
        <p:spPr>
          <a:xfrm>
            <a:off x="730775" y="829625"/>
            <a:ext cx="180981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New process qualifier value concepts?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68" name="Google Shape;168;p29"/>
          <p:cNvSpPr/>
          <p:nvPr/>
        </p:nvSpPr>
        <p:spPr>
          <a:xfrm>
            <a:off x="1035575" y="4615500"/>
            <a:ext cx="22091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4450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Mulish"/>
              <a:buChar char="●"/>
            </a:pPr>
            <a:r>
              <a:rPr lang="de-DE" sz="34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Create new process qualifier value concepts as subtypes of 472963003 |Hypersensitivity process (qualifier value) to sufficiently define remaining relevant disorder concepts </a:t>
            </a:r>
            <a:r>
              <a:rPr lang="de-DE" sz="34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(Originally proposed by Bruce via an associated JIRA ticket)</a:t>
            </a:r>
            <a:r>
              <a:rPr lang="de-DE" sz="34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? </a:t>
            </a:r>
            <a:endParaRPr sz="34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Antibody-mediated activation and inactivation process (qualifier value)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Antibody-mediated cytolysis process (qualifier value)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■"/>
            </a:pP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Question - Should this be cytotoxicity rather than cytolysis?</a:t>
            </a:r>
            <a:endParaRPr b="1"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Cell-mediated cytotoxic process (qualifier value)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■"/>
            </a:pP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Question - </a:t>
            </a: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Do we need to add additional subtype concepts based on the newer classifications of this process?</a:t>
            </a:r>
            <a:endParaRPr b="1"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○"/>
            </a:pPr>
            <a:r>
              <a:rPr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Delayed hypersensitivity process (qualifier value)</a:t>
            </a:r>
            <a:endParaRPr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2" marL="13716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■"/>
            </a:pP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Question - </a:t>
            </a: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Should this be parent of any of these types?</a:t>
            </a:r>
            <a:endParaRPr b="1"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3" marL="18288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●"/>
            </a:pP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Immune complex mediated process (qualifier value)</a:t>
            </a:r>
            <a:endParaRPr b="1"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19100" lvl="3" marL="18288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ulish"/>
              <a:buChar char="●"/>
            </a:pPr>
            <a:r>
              <a:rPr b="1" lang="de-DE" sz="30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Immunoglobulin E-mediated process (qualifier value)</a:t>
            </a:r>
            <a:endParaRPr b="1" sz="30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69" name="Google Shape;169;p29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70" name="Google Shape;170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9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72" name="Google Shape;172;p29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0"/>
          <p:cNvSpPr/>
          <p:nvPr/>
        </p:nvSpPr>
        <p:spPr>
          <a:xfrm>
            <a:off x="730778" y="829633"/>
            <a:ext cx="87684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Content changes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79" name="Google Shape;179;p30"/>
          <p:cNvSpPr/>
          <p:nvPr/>
        </p:nvSpPr>
        <p:spPr>
          <a:xfrm>
            <a:off x="1035575" y="4615500"/>
            <a:ext cx="22091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Text definitions would need to be included for any new process qualifier value concepts in this area. 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Some remodeling of existing process concepts may be needed if/when the new ones are created.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Use new process concepts to remodel the relevant disorder concepts. There are currently 268 subtypes of  427439005 |Immune hypersensitivity disorder by mechanism (disorder)|. 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Consider whether automated processing could be utilized. Some manual remodeling work would be needed.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1" marL="914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○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Noted by Bruce: </a:t>
            </a: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“One issue I encountered dealt with how to specify a disease such as allergic contact dermatitis as both an allergic disorder and a delayed hypersensitivity disorder, as delayed hypersensitivity disorders are not necessarily allergic disorders.”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Editorial Guideline may need to be updated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80" name="Google Shape;180;p30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81" name="Google Shape;18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0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83" name="Google Shape;183;p30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1"/>
          <p:cNvSpPr/>
          <p:nvPr/>
        </p:nvSpPr>
        <p:spPr>
          <a:xfrm>
            <a:off x="730773" y="829625"/>
            <a:ext cx="14607600" cy="21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600"/>
              <a:buFont typeface="Ubuntu"/>
              <a:buNone/>
            </a:pPr>
            <a:r>
              <a:rPr lang="de-DE" sz="7600">
                <a:solidFill>
                  <a:schemeClr val="dk1"/>
                </a:solidFill>
                <a:latin typeface="Mulish SemiBold"/>
                <a:ea typeface="Mulish SemiBold"/>
                <a:cs typeface="Mulish SemiBold"/>
                <a:sym typeface="Mulish SemiBold"/>
              </a:rPr>
              <a:t>References to consider:</a:t>
            </a:r>
            <a:endParaRPr i="0" sz="1400" u="none" cap="none" strike="noStrike">
              <a:solidFill>
                <a:srgbClr val="000000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90" name="Google Shape;190;p31"/>
          <p:cNvSpPr/>
          <p:nvPr/>
        </p:nvSpPr>
        <p:spPr>
          <a:xfrm>
            <a:off x="1035575" y="4615500"/>
            <a:ext cx="22091100" cy="77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https://onlinelibrary.wiley.com/doi/epdf/10.1111/all.15889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-463550" lvl="0" marL="45720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Mulish"/>
              <a:buChar char="●"/>
            </a:pPr>
            <a:r>
              <a:rPr lang="de-DE" sz="3700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rPr>
              <a:t>https://www.ncbi.nlm.nih.gov/books/NBK513315/</a:t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  <a:p>
            <a:pPr indent="0" lvl="0" marL="0" marR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700">
              <a:solidFill>
                <a:schemeClr val="dk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cxnSp>
        <p:nvCxnSpPr>
          <p:cNvPr id="191" name="Google Shape;191;p31"/>
          <p:cNvCxnSpPr/>
          <p:nvPr/>
        </p:nvCxnSpPr>
        <p:spPr>
          <a:xfrm>
            <a:off x="1037510" y="3962400"/>
            <a:ext cx="1043400" cy="0"/>
          </a:xfrm>
          <a:prstGeom prst="straightConnector1">
            <a:avLst/>
          </a:prstGeom>
          <a:noFill/>
          <a:ln cap="flat" cmpd="sng" w="127000">
            <a:solidFill>
              <a:schemeClr val="accent5"/>
            </a:solidFill>
            <a:prstDash val="solid"/>
            <a:miter lim="400000"/>
            <a:headEnd len="sm" w="sm" type="none"/>
            <a:tailEnd len="sm" w="sm" type="none"/>
          </a:ln>
        </p:spPr>
      </p:cxnSp>
      <p:pic>
        <p:nvPicPr>
          <p:cNvPr id="192" name="Google Shape;192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40495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31"/>
          <p:cNvSpPr/>
          <p:nvPr/>
        </p:nvSpPr>
        <p:spPr>
          <a:xfrm>
            <a:off x="23415875" y="12727075"/>
            <a:ext cx="711300" cy="711300"/>
          </a:xfrm>
          <a:prstGeom prst="rect">
            <a:avLst/>
          </a:prstGeom>
          <a:solidFill>
            <a:srgbClr val="F0F3F4"/>
          </a:solidFill>
          <a:ln>
            <a:noFill/>
          </a:ln>
        </p:spPr>
        <p:txBody>
          <a:bodyPr anchorCtr="0" anchor="ctr" bIns="50800" lIns="50800" spcFirstLastPara="1" rIns="50800" wrap="square" tIns="50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600"/>
              <a:buFont typeface="Ubuntu"/>
              <a:buNone/>
            </a:pPr>
            <a:r>
              <a:t/>
            </a:r>
            <a:endParaRPr b="0" i="0" sz="5600" u="none" cap="none" strike="noStrike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194" name="Google Shape;194;p31"/>
          <p:cNvSpPr txBox="1"/>
          <p:nvPr/>
        </p:nvSpPr>
        <p:spPr>
          <a:xfrm>
            <a:off x="23400000" y="12826651"/>
            <a:ext cx="742800" cy="47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Ubuntu"/>
              <a:buNone/>
            </a:pPr>
            <a:fld id="{00000000-1234-1234-1234-123412341234}" type="slidenum">
              <a:rPr b="1" i="0" lang="de-DE" sz="2400" u="none" cap="none" strike="noStrik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rPr>
              <a:t>‹#›</a:t>
            </a:fld>
            <a:endParaRPr b="1" i="0" sz="2400" u="none" cap="none" strike="noStrike">
              <a:solidFill>
                <a:srgbClr val="000000"/>
              </a:solidFill>
              <a:latin typeface="Ubuntu"/>
              <a:ea typeface="Ubuntu"/>
              <a:cs typeface="Ubuntu"/>
              <a:sym typeface="Ubuntu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Google Shape;19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32"/>
          <p:cNvSpPr txBox="1"/>
          <p:nvPr/>
        </p:nvSpPr>
        <p:spPr>
          <a:xfrm>
            <a:off x="672222" y="5984825"/>
            <a:ext cx="18916800" cy="260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71425" lIns="71425" spcFirstLastPara="1" rIns="71425" wrap="square" tIns="71425">
            <a:spAutoFit/>
          </a:bodyPr>
          <a:lstStyle/>
          <a:p>
            <a:pPr indent="0" lvl="0" marL="0" marR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20000"/>
              <a:buFont typeface="Archivo Medium"/>
              <a:buNone/>
            </a:pPr>
            <a:r>
              <a:rPr i="0" lang="de-DE" sz="20000" u="none" cap="none" strike="noStrike">
                <a:solidFill>
                  <a:srgbClr val="FEFEFE"/>
                </a:solidFill>
                <a:latin typeface="Mulish Medium"/>
                <a:ea typeface="Mulish Medium"/>
                <a:cs typeface="Mulish Medium"/>
                <a:sym typeface="Mulish Medium"/>
              </a:rPr>
              <a:t>Thank You</a:t>
            </a:r>
            <a:endParaRPr i="0" sz="1400" u="none" cap="none" strike="noStrike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201" name="Google Shape;201;p32"/>
          <p:cNvSpPr/>
          <p:nvPr/>
        </p:nvSpPr>
        <p:spPr>
          <a:xfrm>
            <a:off x="667500" y="5661925"/>
            <a:ext cx="22196100" cy="444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2900"/>
              <a:buFont typeface="Montserrat"/>
              <a:buNone/>
            </a:pPr>
            <a:r>
              <a:t/>
            </a:r>
            <a:endParaRPr b="0" i="0" sz="2900" u="none" cap="none" strike="noStrike">
              <a:solidFill>
                <a:srgbClr val="363636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sp>
        <p:nvSpPr>
          <p:cNvPr id="202" name="Google Shape;202;p32"/>
          <p:cNvSpPr/>
          <p:nvPr/>
        </p:nvSpPr>
        <p:spPr>
          <a:xfrm>
            <a:off x="667500" y="9174775"/>
            <a:ext cx="22196100" cy="44400"/>
          </a:xfrm>
          <a:prstGeom prst="rect">
            <a:avLst/>
          </a:prstGeom>
          <a:solidFill>
            <a:srgbClr val="FEFEFE"/>
          </a:solidFill>
          <a:ln>
            <a:noFill/>
          </a:ln>
        </p:spPr>
        <p:txBody>
          <a:bodyPr anchorCtr="0" anchor="ctr" bIns="71425" lIns="71425" spcFirstLastPara="1" rIns="71425" wrap="square" tIns="7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EFEFE"/>
              </a:buClr>
              <a:buSzPts val="2900"/>
              <a:buFont typeface="Montserrat"/>
              <a:buNone/>
            </a:pPr>
            <a:r>
              <a:t/>
            </a:r>
            <a:endParaRPr b="0" i="0" sz="2900" u="none" cap="none" strike="noStrike">
              <a:solidFill>
                <a:srgbClr val="363636"/>
              </a:solidFill>
              <a:latin typeface="Archivo"/>
              <a:ea typeface="Archivo"/>
              <a:cs typeface="Archivo"/>
              <a:sym typeface="Archivo"/>
            </a:endParaRPr>
          </a:p>
        </p:txBody>
      </p:sp>
      <p:pic>
        <p:nvPicPr>
          <p:cNvPr id="203" name="Google Shape;203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393900" y="0"/>
            <a:ext cx="1990100" cy="199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2"/>
          <p:cNvPicPr preferRelativeResize="0"/>
          <p:nvPr/>
        </p:nvPicPr>
        <p:blipFill rotWithShape="1">
          <a:blip r:embed="rId5">
            <a:alphaModFix/>
          </a:blip>
          <a:srcRect b="75195" l="11082" r="22674" t="16198"/>
          <a:stretch/>
        </p:blipFill>
        <p:spPr>
          <a:xfrm>
            <a:off x="10386700" y="650250"/>
            <a:ext cx="11522324" cy="84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Benutzerdefiniert 2">
      <a:dk1>
        <a:srgbClr val="656D78"/>
      </a:dk1>
      <a:lt1>
        <a:srgbClr val="FFFFFF"/>
      </a:lt1>
      <a:dk2>
        <a:srgbClr val="B3B7BE"/>
      </a:dk2>
      <a:lt2>
        <a:srgbClr val="272B2F"/>
      </a:lt2>
      <a:accent1>
        <a:srgbClr val="0097A9"/>
      </a:accent1>
      <a:accent2>
        <a:srgbClr val="0067B9"/>
      </a:accent2>
      <a:accent3>
        <a:srgbClr val="00A9E0"/>
      </a:accent3>
      <a:accent4>
        <a:srgbClr val="FFC600"/>
      </a:accent4>
      <a:accent5>
        <a:srgbClr val="003865"/>
      </a:accent5>
      <a:accent6>
        <a:srgbClr val="95C623"/>
      </a:accent6>
      <a:hlink>
        <a:srgbClr val="3A65F2"/>
      </a:hlink>
      <a:folHlink>
        <a:srgbClr val="3A65F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Custom 8">
      <a:dk1>
        <a:srgbClr val="101821"/>
      </a:dk1>
      <a:lt1>
        <a:srgbClr val="FEFFFF"/>
      </a:lt1>
      <a:dk2>
        <a:srgbClr val="323C40"/>
      </a:dk2>
      <a:lt2>
        <a:srgbClr val="FEFFFF"/>
      </a:lt2>
      <a:accent1>
        <a:srgbClr val="EFF3F3"/>
      </a:accent1>
      <a:accent2>
        <a:srgbClr val="E0E0E0"/>
      </a:accent2>
      <a:accent3>
        <a:srgbClr val="CACACA"/>
      </a:accent3>
      <a:accent4>
        <a:srgbClr val="0167B9"/>
      </a:accent4>
      <a:accent5>
        <a:srgbClr val="003865"/>
      </a:accent5>
      <a:accent6>
        <a:srgbClr val="EFF3F3"/>
      </a:accent6>
      <a:hlink>
        <a:srgbClr val="CACACA"/>
      </a:hlink>
      <a:folHlink>
        <a:srgbClr val="EFF3F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