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3" r:id="rId4"/>
  </p:sldMasterIdLst>
  <p:notesMasterIdLst>
    <p:notesMasterId r:id="rId10"/>
  </p:notesMasterIdLst>
  <p:sldIdLst>
    <p:sldId id="259" r:id="rId5"/>
    <p:sldId id="260" r:id="rId6"/>
    <p:sldId id="262" r:id="rId7"/>
    <p:sldId id="263" r:id="rId8"/>
    <p:sldId id="261" r:id="rId9"/>
  </p:sldIdLst>
  <p:sldSz cx="9144000" cy="5143500" type="screen16x9"/>
  <p:notesSz cx="6858000" cy="9144000"/>
  <p:embeddedFontLst>
    <p:embeddedFont>
      <p:font typeface="Mulish" panose="020B0604020202020204" charset="0"/>
      <p:regular r:id="rId11"/>
      <p:bold r:id="rId12"/>
      <p:italic r:id="rId13"/>
      <p:boldItalic r:id="rId14"/>
    </p:embeddedFont>
    <p:embeddedFont>
      <p:font typeface="Mulish SemiBold" panose="020B0604020202020204" charset="0"/>
      <p:regular r:id="rId15"/>
      <p:bold r:id="rId16"/>
      <p:italic r:id="rId17"/>
      <p:boldItalic r:id="rId18"/>
    </p:embeddedFont>
    <p:embeddedFont>
      <p:font typeface="Trebuchet MS" panose="020B060302020202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CB8019-0048-4EE6-8DDA-14D0930579B2}" v="5" dt="2024-01-31T20:54:15.9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46" d="100"/>
          <a:sy n="146" d="100"/>
        </p:scale>
        <p:origin x="59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" userId="01467a90-d4f5-454b-aa5f-891feffaa140" providerId="ADAL" clId="{CCCB8019-0048-4EE6-8DDA-14D0930579B2}"/>
    <pc:docChg chg="undo custSel addSld delSld modSld sldOrd delMainMaster">
      <pc:chgData name="Julie" userId="01467a90-d4f5-454b-aa5f-891feffaa140" providerId="ADAL" clId="{CCCB8019-0048-4EE6-8DDA-14D0930579B2}" dt="2024-02-01T11:34:10.131" v="1706" actId="14100"/>
      <pc:docMkLst>
        <pc:docMk/>
      </pc:docMkLst>
      <pc:sldChg chg="del">
        <pc:chgData name="Julie" userId="01467a90-d4f5-454b-aa5f-891feffaa140" providerId="ADAL" clId="{CCCB8019-0048-4EE6-8DDA-14D0930579B2}" dt="2024-01-31T17:35:56.010" v="0" actId="47"/>
        <pc:sldMkLst>
          <pc:docMk/>
          <pc:sldMk cId="0" sldId="256"/>
        </pc:sldMkLst>
      </pc:sldChg>
      <pc:sldChg chg="del">
        <pc:chgData name="Julie" userId="01467a90-d4f5-454b-aa5f-891feffaa140" providerId="ADAL" clId="{CCCB8019-0048-4EE6-8DDA-14D0930579B2}" dt="2024-01-31T17:35:56.895" v="1" actId="47"/>
        <pc:sldMkLst>
          <pc:docMk/>
          <pc:sldMk cId="0" sldId="257"/>
        </pc:sldMkLst>
      </pc:sldChg>
      <pc:sldChg chg="del">
        <pc:chgData name="Julie" userId="01467a90-d4f5-454b-aa5f-891feffaa140" providerId="ADAL" clId="{CCCB8019-0048-4EE6-8DDA-14D0930579B2}" dt="2024-01-31T17:36:03.056" v="4" actId="47"/>
        <pc:sldMkLst>
          <pc:docMk/>
          <pc:sldMk cId="0" sldId="258"/>
        </pc:sldMkLst>
      </pc:sldChg>
      <pc:sldChg chg="addSp delSp modSp mod ord delAnim">
        <pc:chgData name="Julie" userId="01467a90-d4f5-454b-aa5f-891feffaa140" providerId="ADAL" clId="{CCCB8019-0048-4EE6-8DDA-14D0930579B2}" dt="2024-02-01T11:34:10.131" v="1706" actId="14100"/>
        <pc:sldMkLst>
          <pc:docMk/>
          <pc:sldMk cId="0" sldId="259"/>
        </pc:sldMkLst>
        <pc:spChg chg="add del mod">
          <ac:chgData name="Julie" userId="01467a90-d4f5-454b-aa5f-891feffaa140" providerId="ADAL" clId="{CCCB8019-0048-4EE6-8DDA-14D0930579B2}" dt="2024-02-01T11:00:11.518" v="1638" actId="478"/>
          <ac:spMkLst>
            <pc:docMk/>
            <pc:sldMk cId="0" sldId="259"/>
            <ac:spMk id="3" creationId="{02F73C97-6855-7C0E-BB94-4F1F998FB378}"/>
          </ac:spMkLst>
        </pc:spChg>
        <pc:spChg chg="mod">
          <ac:chgData name="Julie" userId="01467a90-d4f5-454b-aa5f-891feffaa140" providerId="ADAL" clId="{CCCB8019-0048-4EE6-8DDA-14D0930579B2}" dt="2024-02-01T11:34:10.131" v="1706" actId="14100"/>
          <ac:spMkLst>
            <pc:docMk/>
            <pc:sldMk cId="0" sldId="259"/>
            <ac:spMk id="1114" creationId="{00000000-0000-0000-0000-000000000000}"/>
          </ac:spMkLst>
        </pc:spChg>
        <pc:spChg chg="del">
          <ac:chgData name="Julie" userId="01467a90-d4f5-454b-aa5f-891feffaa140" providerId="ADAL" clId="{CCCB8019-0048-4EE6-8DDA-14D0930579B2}" dt="2024-02-01T11:00:05.295" v="1637" actId="478"/>
          <ac:spMkLst>
            <pc:docMk/>
            <pc:sldMk cId="0" sldId="259"/>
            <ac:spMk id="1115" creationId="{00000000-0000-0000-0000-000000000000}"/>
          </ac:spMkLst>
        </pc:spChg>
        <pc:spChg chg="del">
          <ac:chgData name="Julie" userId="01467a90-d4f5-454b-aa5f-891feffaa140" providerId="ADAL" clId="{CCCB8019-0048-4EE6-8DDA-14D0930579B2}" dt="2024-01-31T17:41:17.505" v="40" actId="478"/>
          <ac:spMkLst>
            <pc:docMk/>
            <pc:sldMk cId="0" sldId="259"/>
            <ac:spMk id="1116" creationId="{00000000-0000-0000-0000-000000000000}"/>
          </ac:spMkLst>
        </pc:spChg>
      </pc:sldChg>
      <pc:sldChg chg="del">
        <pc:chgData name="Julie" userId="01467a90-d4f5-454b-aa5f-891feffaa140" providerId="ADAL" clId="{CCCB8019-0048-4EE6-8DDA-14D0930579B2}" dt="2024-01-31T17:36:16.339" v="18" actId="47"/>
        <pc:sldMkLst>
          <pc:docMk/>
          <pc:sldMk cId="0" sldId="260"/>
        </pc:sldMkLst>
      </pc:sldChg>
      <pc:sldChg chg="modSp add mod">
        <pc:chgData name="Julie" userId="01467a90-d4f5-454b-aa5f-891feffaa140" providerId="ADAL" clId="{CCCB8019-0048-4EE6-8DDA-14D0930579B2}" dt="2024-01-31T20:52:22.572" v="661" actId="20577"/>
        <pc:sldMkLst>
          <pc:docMk/>
          <pc:sldMk cId="965786452" sldId="260"/>
        </pc:sldMkLst>
        <pc:spChg chg="mod">
          <ac:chgData name="Julie" userId="01467a90-d4f5-454b-aa5f-891feffaa140" providerId="ADAL" clId="{CCCB8019-0048-4EE6-8DDA-14D0930579B2}" dt="2024-01-31T20:52:22.572" v="661" actId="20577"/>
          <ac:spMkLst>
            <pc:docMk/>
            <pc:sldMk cId="965786452" sldId="260"/>
            <ac:spMk id="1114" creationId="{00000000-0000-0000-0000-000000000000}"/>
          </ac:spMkLst>
        </pc:spChg>
        <pc:spChg chg="mod">
          <ac:chgData name="Julie" userId="01467a90-d4f5-454b-aa5f-891feffaa140" providerId="ADAL" clId="{CCCB8019-0048-4EE6-8DDA-14D0930579B2}" dt="2024-01-31T20:51:53.038" v="638" actId="114"/>
          <ac:spMkLst>
            <pc:docMk/>
            <pc:sldMk cId="965786452" sldId="260"/>
            <ac:spMk id="1115" creationId="{00000000-0000-0000-0000-000000000000}"/>
          </ac:spMkLst>
        </pc:spChg>
      </pc:sldChg>
      <pc:sldChg chg="del">
        <pc:chgData name="Julie" userId="01467a90-d4f5-454b-aa5f-891feffaa140" providerId="ADAL" clId="{CCCB8019-0048-4EE6-8DDA-14D0930579B2}" dt="2024-01-31T17:36:16.575" v="19" actId="47"/>
        <pc:sldMkLst>
          <pc:docMk/>
          <pc:sldMk cId="0" sldId="261"/>
        </pc:sldMkLst>
      </pc:sldChg>
      <pc:sldChg chg="addSp delSp modSp add mod">
        <pc:chgData name="Julie" userId="01467a90-d4f5-454b-aa5f-891feffaa140" providerId="ADAL" clId="{CCCB8019-0048-4EE6-8DDA-14D0930579B2}" dt="2024-01-31T21:03:22.350" v="1636" actId="20577"/>
        <pc:sldMkLst>
          <pc:docMk/>
          <pc:sldMk cId="1129396467" sldId="261"/>
        </pc:sldMkLst>
        <pc:spChg chg="add del mod">
          <ac:chgData name="Julie" userId="01467a90-d4f5-454b-aa5f-891feffaa140" providerId="ADAL" clId="{CCCB8019-0048-4EE6-8DDA-14D0930579B2}" dt="2024-01-31T20:54:44.969" v="713" actId="478"/>
          <ac:spMkLst>
            <pc:docMk/>
            <pc:sldMk cId="1129396467" sldId="261"/>
            <ac:spMk id="4" creationId="{66EA2817-F44E-E537-C433-E3EFB4DCD666}"/>
          </ac:spMkLst>
        </pc:spChg>
        <pc:spChg chg="mod">
          <ac:chgData name="Julie" userId="01467a90-d4f5-454b-aa5f-891feffaa140" providerId="ADAL" clId="{CCCB8019-0048-4EE6-8DDA-14D0930579B2}" dt="2024-01-31T20:54:37.492" v="711" actId="20577"/>
          <ac:spMkLst>
            <pc:docMk/>
            <pc:sldMk cId="1129396467" sldId="261"/>
            <ac:spMk id="1114" creationId="{00000000-0000-0000-0000-000000000000}"/>
          </ac:spMkLst>
        </pc:spChg>
        <pc:spChg chg="mod">
          <ac:chgData name="Julie" userId="01467a90-d4f5-454b-aa5f-891feffaa140" providerId="ADAL" clId="{CCCB8019-0048-4EE6-8DDA-14D0930579B2}" dt="2024-01-31T21:03:22.350" v="1636" actId="20577"/>
          <ac:spMkLst>
            <pc:docMk/>
            <pc:sldMk cId="1129396467" sldId="261"/>
            <ac:spMk id="1115" creationId="{00000000-0000-0000-0000-000000000000}"/>
          </ac:spMkLst>
        </pc:spChg>
        <pc:picChg chg="add del mod">
          <ac:chgData name="Julie" userId="01467a90-d4f5-454b-aa5f-891feffaa140" providerId="ADAL" clId="{CCCB8019-0048-4EE6-8DDA-14D0930579B2}" dt="2024-01-31T20:54:41.535" v="712" actId="478"/>
          <ac:picMkLst>
            <pc:docMk/>
            <pc:sldMk cId="1129396467" sldId="261"/>
            <ac:picMk id="3" creationId="{30CEB128-01FC-4BD4-F839-EE67B94FA932}"/>
          </ac:picMkLst>
        </pc:picChg>
      </pc:sldChg>
      <pc:sldChg chg="del">
        <pc:chgData name="Julie" userId="01467a90-d4f5-454b-aa5f-891feffaa140" providerId="ADAL" clId="{CCCB8019-0048-4EE6-8DDA-14D0930579B2}" dt="2024-01-31T17:36:16.826" v="20" actId="47"/>
        <pc:sldMkLst>
          <pc:docMk/>
          <pc:sldMk cId="0" sldId="262"/>
        </pc:sldMkLst>
      </pc:sldChg>
      <pc:sldChg chg="modSp add mod">
        <pc:chgData name="Julie" userId="01467a90-d4f5-454b-aa5f-891feffaa140" providerId="ADAL" clId="{CCCB8019-0048-4EE6-8DDA-14D0930579B2}" dt="2024-01-31T20:52:17.459" v="660" actId="20577"/>
        <pc:sldMkLst>
          <pc:docMk/>
          <pc:sldMk cId="2991720035" sldId="262"/>
        </pc:sldMkLst>
        <pc:spChg chg="mod">
          <ac:chgData name="Julie" userId="01467a90-d4f5-454b-aa5f-891feffaa140" providerId="ADAL" clId="{CCCB8019-0048-4EE6-8DDA-14D0930579B2}" dt="2024-01-31T20:52:17.459" v="660" actId="20577"/>
          <ac:spMkLst>
            <pc:docMk/>
            <pc:sldMk cId="2991720035" sldId="262"/>
            <ac:spMk id="1114" creationId="{00000000-0000-0000-0000-000000000000}"/>
          </ac:spMkLst>
        </pc:spChg>
        <pc:spChg chg="mod">
          <ac:chgData name="Julie" userId="01467a90-d4f5-454b-aa5f-891feffaa140" providerId="ADAL" clId="{CCCB8019-0048-4EE6-8DDA-14D0930579B2}" dt="2024-01-31T20:52:03.574" v="642" actId="20577"/>
          <ac:spMkLst>
            <pc:docMk/>
            <pc:sldMk cId="2991720035" sldId="262"/>
            <ac:spMk id="1115" creationId="{00000000-0000-0000-0000-000000000000}"/>
          </ac:spMkLst>
        </pc:spChg>
      </pc:sldChg>
      <pc:sldChg chg="del">
        <pc:chgData name="Julie" userId="01467a90-d4f5-454b-aa5f-891feffaa140" providerId="ADAL" clId="{CCCB8019-0048-4EE6-8DDA-14D0930579B2}" dt="2024-01-31T17:36:17.077" v="21" actId="47"/>
        <pc:sldMkLst>
          <pc:docMk/>
          <pc:sldMk cId="0" sldId="263"/>
        </pc:sldMkLst>
      </pc:sldChg>
      <pc:sldChg chg="modSp add mod ord">
        <pc:chgData name="Julie" userId="01467a90-d4f5-454b-aa5f-891feffaa140" providerId="ADAL" clId="{CCCB8019-0048-4EE6-8DDA-14D0930579B2}" dt="2024-01-31T20:54:28.704" v="682"/>
        <pc:sldMkLst>
          <pc:docMk/>
          <pc:sldMk cId="1807525184" sldId="263"/>
        </pc:sldMkLst>
        <pc:spChg chg="mod">
          <ac:chgData name="Julie" userId="01467a90-d4f5-454b-aa5f-891feffaa140" providerId="ADAL" clId="{CCCB8019-0048-4EE6-8DDA-14D0930579B2}" dt="2024-01-31T20:54:24.144" v="680" actId="20577"/>
          <ac:spMkLst>
            <pc:docMk/>
            <pc:sldMk cId="1807525184" sldId="263"/>
            <ac:spMk id="1114" creationId="{00000000-0000-0000-0000-000000000000}"/>
          </ac:spMkLst>
        </pc:spChg>
      </pc:sldChg>
      <pc:sldChg chg="del">
        <pc:chgData name="Julie" userId="01467a90-d4f5-454b-aa5f-891feffaa140" providerId="ADAL" clId="{CCCB8019-0048-4EE6-8DDA-14D0930579B2}" dt="2024-01-31T17:36:17.361" v="22" actId="47"/>
        <pc:sldMkLst>
          <pc:docMk/>
          <pc:sldMk cId="0" sldId="264"/>
        </pc:sldMkLst>
      </pc:sldChg>
      <pc:sldChg chg="del">
        <pc:chgData name="Julie" userId="01467a90-d4f5-454b-aa5f-891feffaa140" providerId="ADAL" clId="{CCCB8019-0048-4EE6-8DDA-14D0930579B2}" dt="2024-01-31T17:36:17.695" v="23" actId="47"/>
        <pc:sldMkLst>
          <pc:docMk/>
          <pc:sldMk cId="0" sldId="265"/>
        </pc:sldMkLst>
      </pc:sldChg>
      <pc:sldChg chg="del">
        <pc:chgData name="Julie" userId="01467a90-d4f5-454b-aa5f-891feffaa140" providerId="ADAL" clId="{CCCB8019-0048-4EE6-8DDA-14D0930579B2}" dt="2024-01-31T17:36:18.030" v="24" actId="47"/>
        <pc:sldMkLst>
          <pc:docMk/>
          <pc:sldMk cId="0" sldId="266"/>
        </pc:sldMkLst>
      </pc:sldChg>
      <pc:sldChg chg="del">
        <pc:chgData name="Julie" userId="01467a90-d4f5-454b-aa5f-891feffaa140" providerId="ADAL" clId="{CCCB8019-0048-4EE6-8DDA-14D0930579B2}" dt="2024-01-31T17:36:18.360" v="25" actId="47"/>
        <pc:sldMkLst>
          <pc:docMk/>
          <pc:sldMk cId="0" sldId="267"/>
        </pc:sldMkLst>
      </pc:sldChg>
      <pc:sldChg chg="del">
        <pc:chgData name="Julie" userId="01467a90-d4f5-454b-aa5f-891feffaa140" providerId="ADAL" clId="{CCCB8019-0048-4EE6-8DDA-14D0930579B2}" dt="2024-01-31T17:36:18.754" v="26" actId="47"/>
        <pc:sldMkLst>
          <pc:docMk/>
          <pc:sldMk cId="0" sldId="268"/>
        </pc:sldMkLst>
      </pc:sldChg>
      <pc:sldChg chg="del">
        <pc:chgData name="Julie" userId="01467a90-d4f5-454b-aa5f-891feffaa140" providerId="ADAL" clId="{CCCB8019-0048-4EE6-8DDA-14D0930579B2}" dt="2024-01-31T17:36:19.101" v="27" actId="47"/>
        <pc:sldMkLst>
          <pc:docMk/>
          <pc:sldMk cId="0" sldId="269"/>
        </pc:sldMkLst>
      </pc:sldChg>
      <pc:sldChg chg="del">
        <pc:chgData name="Julie" userId="01467a90-d4f5-454b-aa5f-891feffaa140" providerId="ADAL" clId="{CCCB8019-0048-4EE6-8DDA-14D0930579B2}" dt="2024-01-31T17:36:19.839" v="28" actId="47"/>
        <pc:sldMkLst>
          <pc:docMk/>
          <pc:sldMk cId="0" sldId="270"/>
        </pc:sldMkLst>
      </pc:sldChg>
      <pc:sldChg chg="del">
        <pc:chgData name="Julie" userId="01467a90-d4f5-454b-aa5f-891feffaa140" providerId="ADAL" clId="{CCCB8019-0048-4EE6-8DDA-14D0930579B2}" dt="2024-01-31T17:36:21.036" v="29" actId="47"/>
        <pc:sldMkLst>
          <pc:docMk/>
          <pc:sldMk cId="0" sldId="271"/>
        </pc:sldMkLst>
      </pc:sldChg>
      <pc:sldChg chg="del">
        <pc:chgData name="Julie" userId="01467a90-d4f5-454b-aa5f-891feffaa140" providerId="ADAL" clId="{CCCB8019-0048-4EE6-8DDA-14D0930579B2}" dt="2024-01-31T17:36:21.949" v="30" actId="47"/>
        <pc:sldMkLst>
          <pc:docMk/>
          <pc:sldMk cId="0" sldId="272"/>
        </pc:sldMkLst>
      </pc:sldChg>
      <pc:sldChg chg="del">
        <pc:chgData name="Julie" userId="01467a90-d4f5-454b-aa5f-891feffaa140" providerId="ADAL" clId="{CCCB8019-0048-4EE6-8DDA-14D0930579B2}" dt="2024-01-31T17:36:22.484" v="31" actId="47"/>
        <pc:sldMkLst>
          <pc:docMk/>
          <pc:sldMk cId="0" sldId="273"/>
        </pc:sldMkLst>
      </pc:sldChg>
      <pc:sldChg chg="del">
        <pc:chgData name="Julie" userId="01467a90-d4f5-454b-aa5f-891feffaa140" providerId="ADAL" clId="{CCCB8019-0048-4EE6-8DDA-14D0930579B2}" dt="2024-01-31T17:36:22.816" v="32" actId="47"/>
        <pc:sldMkLst>
          <pc:docMk/>
          <pc:sldMk cId="0" sldId="274"/>
        </pc:sldMkLst>
      </pc:sldChg>
      <pc:sldChg chg="del">
        <pc:chgData name="Julie" userId="01467a90-d4f5-454b-aa5f-891feffaa140" providerId="ADAL" clId="{CCCB8019-0048-4EE6-8DDA-14D0930579B2}" dt="2024-01-31T17:36:23.273" v="33" actId="47"/>
        <pc:sldMkLst>
          <pc:docMk/>
          <pc:sldMk cId="0" sldId="275"/>
        </pc:sldMkLst>
      </pc:sldChg>
      <pc:sldChg chg="del">
        <pc:chgData name="Julie" userId="01467a90-d4f5-454b-aa5f-891feffaa140" providerId="ADAL" clId="{CCCB8019-0048-4EE6-8DDA-14D0930579B2}" dt="2024-01-31T17:36:23.605" v="34" actId="47"/>
        <pc:sldMkLst>
          <pc:docMk/>
          <pc:sldMk cId="0" sldId="276"/>
        </pc:sldMkLst>
      </pc:sldChg>
      <pc:sldChg chg="del">
        <pc:chgData name="Julie" userId="01467a90-d4f5-454b-aa5f-891feffaa140" providerId="ADAL" clId="{CCCB8019-0048-4EE6-8DDA-14D0930579B2}" dt="2024-01-31T17:36:24.580" v="35" actId="47"/>
        <pc:sldMkLst>
          <pc:docMk/>
          <pc:sldMk cId="0" sldId="277"/>
        </pc:sldMkLst>
      </pc:sldChg>
      <pc:sldChg chg="del">
        <pc:chgData name="Julie" userId="01467a90-d4f5-454b-aa5f-891feffaa140" providerId="ADAL" clId="{CCCB8019-0048-4EE6-8DDA-14D0930579B2}" dt="2024-01-31T17:36:25.052" v="36" actId="47"/>
        <pc:sldMkLst>
          <pc:docMk/>
          <pc:sldMk cId="0" sldId="278"/>
        </pc:sldMkLst>
      </pc:sldChg>
      <pc:sldChg chg="del">
        <pc:chgData name="Julie" userId="01467a90-d4f5-454b-aa5f-891feffaa140" providerId="ADAL" clId="{CCCB8019-0048-4EE6-8DDA-14D0930579B2}" dt="2024-01-31T17:36:25.650" v="37" actId="47"/>
        <pc:sldMkLst>
          <pc:docMk/>
          <pc:sldMk cId="0" sldId="279"/>
        </pc:sldMkLst>
      </pc:sldChg>
      <pc:sldChg chg="del">
        <pc:chgData name="Julie" userId="01467a90-d4f5-454b-aa5f-891feffaa140" providerId="ADAL" clId="{CCCB8019-0048-4EE6-8DDA-14D0930579B2}" dt="2024-01-31T17:36:26.122" v="38" actId="47"/>
        <pc:sldMkLst>
          <pc:docMk/>
          <pc:sldMk cId="0" sldId="280"/>
        </pc:sldMkLst>
      </pc:sldChg>
      <pc:sldChg chg="del">
        <pc:chgData name="Julie" userId="01467a90-d4f5-454b-aa5f-891feffaa140" providerId="ADAL" clId="{CCCB8019-0048-4EE6-8DDA-14D0930579B2}" dt="2024-01-31T17:36:27.019" v="39" actId="47"/>
        <pc:sldMkLst>
          <pc:docMk/>
          <pc:sldMk cId="0" sldId="281"/>
        </pc:sldMkLst>
      </pc:sldChg>
      <pc:sldMasterChg chg="del delSldLayout">
        <pc:chgData name="Julie" userId="01467a90-d4f5-454b-aa5f-891feffaa140" providerId="ADAL" clId="{CCCB8019-0048-4EE6-8DDA-14D0930579B2}" dt="2024-01-31T17:36:27.019" v="39" actId="47"/>
        <pc:sldMasterMkLst>
          <pc:docMk/>
          <pc:sldMasterMk cId="0" sldId="2147483692"/>
        </pc:sldMasterMkLst>
        <pc:sldLayoutChg chg="del">
          <pc:chgData name="Julie" userId="01467a90-d4f5-454b-aa5f-891feffaa140" providerId="ADAL" clId="{CCCB8019-0048-4EE6-8DDA-14D0930579B2}" dt="2024-01-31T17:35:56.010" v="0" actId="47"/>
          <pc:sldLayoutMkLst>
            <pc:docMk/>
            <pc:sldMasterMk cId="0" sldId="2147483692"/>
            <pc:sldLayoutMk cId="0" sldId="2147483659"/>
          </pc:sldLayoutMkLst>
        </pc:sldLayoutChg>
        <pc:sldLayoutChg chg="del">
          <pc:chgData name="Julie" userId="01467a90-d4f5-454b-aa5f-891feffaa140" providerId="ADAL" clId="{CCCB8019-0048-4EE6-8DDA-14D0930579B2}" dt="2024-01-31T17:35:56.895" v="1" actId="47"/>
          <pc:sldLayoutMkLst>
            <pc:docMk/>
            <pc:sldMasterMk cId="0" sldId="2147483692"/>
            <pc:sldLayoutMk cId="0" sldId="2147483660"/>
          </pc:sldLayoutMkLst>
        </pc:sldLayoutChg>
        <pc:sldLayoutChg chg="del">
          <pc:chgData name="Julie" userId="01467a90-d4f5-454b-aa5f-891feffaa140" providerId="ADAL" clId="{CCCB8019-0048-4EE6-8DDA-14D0930579B2}" dt="2024-01-31T17:36:27.019" v="39" actId="47"/>
          <pc:sldLayoutMkLst>
            <pc:docMk/>
            <pc:sldMasterMk cId="0" sldId="2147483692"/>
            <pc:sldLayoutMk cId="0" sldId="2147483661"/>
          </pc:sldLayoutMkLst>
        </pc:sldLayoutChg>
        <pc:sldLayoutChg chg="del">
          <pc:chgData name="Julie" userId="01467a90-d4f5-454b-aa5f-891feffaa140" providerId="ADAL" clId="{CCCB8019-0048-4EE6-8DDA-14D0930579B2}" dt="2024-01-31T17:36:27.019" v="39" actId="47"/>
          <pc:sldLayoutMkLst>
            <pc:docMk/>
            <pc:sldMasterMk cId="0" sldId="2147483692"/>
            <pc:sldLayoutMk cId="0" sldId="2147483662"/>
          </pc:sldLayoutMkLst>
        </pc:sldLayoutChg>
        <pc:sldLayoutChg chg="del">
          <pc:chgData name="Julie" userId="01467a90-d4f5-454b-aa5f-891feffaa140" providerId="ADAL" clId="{CCCB8019-0048-4EE6-8DDA-14D0930579B2}" dt="2024-01-31T17:36:26.122" v="38" actId="47"/>
          <pc:sldLayoutMkLst>
            <pc:docMk/>
            <pc:sldMasterMk cId="0" sldId="2147483692"/>
            <pc:sldLayoutMk cId="0" sldId="2147483663"/>
          </pc:sldLayoutMkLst>
        </pc:sldLayoutChg>
        <pc:sldLayoutChg chg="del">
          <pc:chgData name="Julie" userId="01467a90-d4f5-454b-aa5f-891feffaa140" providerId="ADAL" clId="{CCCB8019-0048-4EE6-8DDA-14D0930579B2}" dt="2024-01-31T17:36:27.019" v="39" actId="47"/>
          <pc:sldLayoutMkLst>
            <pc:docMk/>
            <pc:sldMasterMk cId="0" sldId="2147483692"/>
            <pc:sldLayoutMk cId="0" sldId="2147483664"/>
          </pc:sldLayoutMkLst>
        </pc:sldLayoutChg>
        <pc:sldLayoutChg chg="del">
          <pc:chgData name="Julie" userId="01467a90-d4f5-454b-aa5f-891feffaa140" providerId="ADAL" clId="{CCCB8019-0048-4EE6-8DDA-14D0930579B2}" dt="2024-01-31T17:36:27.019" v="39" actId="47"/>
          <pc:sldLayoutMkLst>
            <pc:docMk/>
            <pc:sldMasterMk cId="0" sldId="2147483692"/>
            <pc:sldLayoutMk cId="0" sldId="2147483665"/>
          </pc:sldLayoutMkLst>
        </pc:sldLayoutChg>
        <pc:sldLayoutChg chg="del">
          <pc:chgData name="Julie" userId="01467a90-d4f5-454b-aa5f-891feffaa140" providerId="ADAL" clId="{CCCB8019-0048-4EE6-8DDA-14D0930579B2}" dt="2024-01-31T17:36:27.019" v="39" actId="47"/>
          <pc:sldLayoutMkLst>
            <pc:docMk/>
            <pc:sldMasterMk cId="0" sldId="2147483692"/>
            <pc:sldLayoutMk cId="0" sldId="2147483666"/>
          </pc:sldLayoutMkLst>
        </pc:sldLayoutChg>
      </pc:sldMasterChg>
      <pc:sldMasterChg chg="delSldLayout">
        <pc:chgData name="Julie" userId="01467a90-d4f5-454b-aa5f-891feffaa140" providerId="ADAL" clId="{CCCB8019-0048-4EE6-8DDA-14D0930579B2}" dt="2024-01-31T17:36:25.052" v="36" actId="47"/>
        <pc:sldMasterMkLst>
          <pc:docMk/>
          <pc:sldMasterMk cId="0" sldId="2147483693"/>
        </pc:sldMasterMkLst>
        <pc:sldLayoutChg chg="del">
          <pc:chgData name="Julie" userId="01467a90-d4f5-454b-aa5f-891feffaa140" providerId="ADAL" clId="{CCCB8019-0048-4EE6-8DDA-14D0930579B2}" dt="2024-01-31T17:36:25.052" v="36" actId="47"/>
          <pc:sldLayoutMkLst>
            <pc:docMk/>
            <pc:sldMasterMk cId="0" sldId="2147483693"/>
            <pc:sldLayoutMk cId="0" sldId="2147483669"/>
          </pc:sldLayoutMkLst>
        </pc:sldLayoutChg>
      </pc:sldMasterChg>
      <pc:sldMasterChg chg="del delSldLayout">
        <pc:chgData name="Julie" userId="01467a90-d4f5-454b-aa5f-891feffaa140" providerId="ADAL" clId="{CCCB8019-0048-4EE6-8DDA-14D0930579B2}" dt="2024-01-31T17:36:19.839" v="28" actId="47"/>
        <pc:sldMasterMkLst>
          <pc:docMk/>
          <pc:sldMasterMk cId="0" sldId="2147483694"/>
        </pc:sldMasterMkLst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75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76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77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78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79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0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1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2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3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4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5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6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7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8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89"/>
          </pc:sldLayoutMkLst>
        </pc:sldLayoutChg>
        <pc:sldLayoutChg chg="del">
          <pc:chgData name="Julie" userId="01467a90-d4f5-454b-aa5f-891feffaa140" providerId="ADAL" clId="{CCCB8019-0048-4EE6-8DDA-14D0930579B2}" dt="2024-01-31T17:36:19.839" v="28" actId="47"/>
          <pc:sldLayoutMkLst>
            <pc:docMk/>
            <pc:sldMasterMk cId="0" sldId="2147483694"/>
            <pc:sldLayoutMk cId="0" sldId="214748369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65427964c5_0_7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1" name="Google Shape;1111;g165427964c5_0_74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2" name="Google Shape;1112;g165427964c5_0_74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65427964c5_0_7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1" name="Google Shape;1111;g165427964c5_0_74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2" name="Google Shape;1112;g165427964c5_0_74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3364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65427964c5_0_7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1" name="Google Shape;1111;g165427964c5_0_74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2" name="Google Shape;1112;g165427964c5_0_74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5987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65427964c5_0_7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1" name="Google Shape;1111;g165427964c5_0_74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2" name="Google Shape;1112;g165427964c5_0_74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8071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165427964c5_0_7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1" name="Google Shape;1111;g165427964c5_0_74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2" name="Google Shape;1112;g165427964c5_0_74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961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90" name="Google Shape;90;p23"/>
          <p:cNvSpPr txBox="1">
            <a:spLocks noGrp="1"/>
          </p:cNvSpPr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sz="45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4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3" name="Google Shape;93;p24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4" name="Google Shape;94;p24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6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26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8"/>
          <p:cNvSpPr>
            <a:spLocks noGrp="1"/>
          </p:cNvSpPr>
          <p:nvPr>
            <p:ph type="pic" idx="2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8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8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9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3" name="Google Shape;113;p29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One Third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0"/>
          <p:cNvSpPr/>
          <p:nvPr/>
        </p:nvSpPr>
        <p:spPr>
          <a:xfrm>
            <a:off x="0" y="0"/>
            <a:ext cx="17508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30"/>
          <p:cNvSpPr>
            <a:spLocks noGrp="1"/>
          </p:cNvSpPr>
          <p:nvPr>
            <p:ph type="pic" idx="2"/>
          </p:nvPr>
        </p:nvSpPr>
        <p:spPr>
          <a:xfrm>
            <a:off x="96816" y="0"/>
            <a:ext cx="16539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117" name="Google Shape;117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469000" y="0"/>
            <a:ext cx="675000" cy="67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0"/>
          <p:cNvSpPr txBox="1">
            <a:spLocks noGrp="1"/>
          </p:cNvSpPr>
          <p:nvPr>
            <p:ph type="body" idx="1"/>
          </p:nvPr>
        </p:nvSpPr>
        <p:spPr>
          <a:xfrm>
            <a:off x="1990220" y="270000"/>
            <a:ext cx="61272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30"/>
          <p:cNvSpPr txBox="1">
            <a:spLocks noGrp="1"/>
          </p:cNvSpPr>
          <p:nvPr>
            <p:ph type="body" idx="3"/>
          </p:nvPr>
        </p:nvSpPr>
        <p:spPr>
          <a:xfrm>
            <a:off x="1990492" y="760810"/>
            <a:ext cx="6127200" cy="41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7" name="Google Shape;87;p2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51"/>
          <p:cNvSpPr txBox="1">
            <a:spLocks noGrp="1"/>
          </p:cNvSpPr>
          <p:nvPr>
            <p:ph type="title"/>
          </p:nvPr>
        </p:nvSpPr>
        <p:spPr>
          <a:xfrm>
            <a:off x="2222318" y="1684635"/>
            <a:ext cx="4870813" cy="1777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600" b="1" dirty="0">
                <a:solidFill>
                  <a:schemeClr val="dk2"/>
                </a:solidFill>
              </a:rPr>
              <a:t>Updates….</a:t>
            </a:r>
            <a:br>
              <a:rPr lang="en" sz="3600" b="1" dirty="0">
                <a:solidFill>
                  <a:schemeClr val="dk2"/>
                </a:solidFill>
              </a:rPr>
            </a:br>
            <a:r>
              <a:rPr lang="en" sz="3600" b="1" dirty="0">
                <a:solidFill>
                  <a:schemeClr val="dk2"/>
                </a:solidFill>
              </a:rPr>
              <a:t>            ….February 2024</a:t>
            </a:r>
            <a:endParaRPr sz="3600" b="1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51"/>
          <p:cNvSpPr txBox="1">
            <a:spLocks noGrp="1"/>
          </p:cNvSpPr>
          <p:nvPr>
            <p:ph type="title"/>
          </p:nvPr>
        </p:nvSpPr>
        <p:spPr>
          <a:xfrm>
            <a:off x="628650" y="273848"/>
            <a:ext cx="7886700" cy="6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200" b="1" dirty="0">
                <a:solidFill>
                  <a:schemeClr val="dk2"/>
                </a:solidFill>
              </a:rPr>
              <a:t>(International) Units</a:t>
            </a:r>
            <a:endParaRPr sz="3200" b="1" dirty="0">
              <a:solidFill>
                <a:schemeClr val="dk2"/>
              </a:solidFill>
            </a:endParaRPr>
          </a:p>
        </p:txBody>
      </p:sp>
      <p:sp>
        <p:nvSpPr>
          <p:cNvPr id="1115" name="Google Shape;1115;p51"/>
          <p:cNvSpPr txBox="1">
            <a:spLocks noGrp="1"/>
          </p:cNvSpPr>
          <p:nvPr>
            <p:ph type="body" idx="1"/>
          </p:nvPr>
        </p:nvSpPr>
        <p:spPr>
          <a:xfrm>
            <a:off x="628650" y="1216821"/>
            <a:ext cx="7886700" cy="298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lvl="0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8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Following on from a problem where an FSN became too long, there was an evaluation about the use of what “international unit” really means, especially when compared to “unit”</a:t>
            </a:r>
          </a:p>
          <a:p>
            <a:pPr marL="342900" lvl="0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8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Various inconsistencies where found – for example:</a:t>
            </a:r>
          </a:p>
          <a:p>
            <a:pPr marL="76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rPr lang="en-GB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781921003 | Product containing precisely heparin calcium 25000 unit/1 </a:t>
            </a:r>
            <a:r>
              <a:rPr lang="en-GB" sz="1600" dirty="0" err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milliliter</a:t>
            </a:r>
            <a:r>
              <a:rPr lang="en-GB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conventional release solution for injection (clinical drug)</a:t>
            </a:r>
          </a:p>
          <a:p>
            <a:pPr marL="76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rPr lang="en-GB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GB" sz="1600" i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But heparin units are in fact “international units”, it is just that by convention, we never say so</a:t>
            </a:r>
            <a:endParaRPr lang="en" sz="1600" i="1" dirty="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5786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51"/>
          <p:cNvSpPr txBox="1">
            <a:spLocks noGrp="1"/>
          </p:cNvSpPr>
          <p:nvPr>
            <p:ph type="title"/>
          </p:nvPr>
        </p:nvSpPr>
        <p:spPr>
          <a:xfrm>
            <a:off x="628650" y="273848"/>
            <a:ext cx="7886700" cy="6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200" b="1" dirty="0">
                <a:solidFill>
                  <a:schemeClr val="dk2"/>
                </a:solidFill>
              </a:rPr>
              <a:t>(International) Units Editorial Guidance</a:t>
            </a:r>
            <a:endParaRPr sz="3200" b="1" dirty="0">
              <a:solidFill>
                <a:schemeClr val="dk2"/>
              </a:solidFill>
            </a:endParaRPr>
          </a:p>
        </p:txBody>
      </p:sp>
      <p:sp>
        <p:nvSpPr>
          <p:cNvPr id="1115" name="Google Shape;1115;p51"/>
          <p:cNvSpPr txBox="1">
            <a:spLocks noGrp="1"/>
          </p:cNvSpPr>
          <p:nvPr>
            <p:ph type="body" idx="1"/>
          </p:nvPr>
        </p:nvSpPr>
        <p:spPr>
          <a:xfrm>
            <a:off x="628650" y="1216821"/>
            <a:ext cx="7886700" cy="298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lvl="0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So</a:t>
            </a:r>
            <a:r>
              <a:rPr lang="en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after due consideration, the Editorial Guidance is</a:t>
            </a:r>
          </a:p>
          <a:p>
            <a:pPr marL="342900" lvl="0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endParaRPr lang="en" sz="1600" dirty="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762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rPr lang="en-GB" sz="1800" i="1" kern="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International Unit as a description is arbitrary, and to be understood, each product requires reference to a particular </a:t>
            </a:r>
            <a:r>
              <a:rPr lang="en-GB" sz="1800" i="1" kern="0" dirty="0" err="1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bioefficacy</a:t>
            </a:r>
            <a:r>
              <a:rPr lang="en-GB" sz="1800" i="1" kern="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specification for that entity.  Therefore, “international unit” is neither a meaningful nor comparable description at Clinical Drug level.  International unit will be represented as unit in Clinical Drug descriptions.  Abbreviations will not be used.</a:t>
            </a:r>
            <a:endParaRPr lang="en" sz="1600" i="1" dirty="0">
              <a:solidFill>
                <a:schemeClr val="accent1">
                  <a:lumMod val="75000"/>
                </a:schemeClr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1720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51"/>
          <p:cNvSpPr txBox="1">
            <a:spLocks noGrp="1"/>
          </p:cNvSpPr>
          <p:nvPr>
            <p:ph type="title"/>
          </p:nvPr>
        </p:nvSpPr>
        <p:spPr>
          <a:xfrm>
            <a:off x="628650" y="273848"/>
            <a:ext cx="7886700" cy="6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200" b="1" dirty="0">
                <a:solidFill>
                  <a:schemeClr val="dk2"/>
                </a:solidFill>
              </a:rPr>
              <a:t>Units Example</a:t>
            </a:r>
            <a:endParaRPr sz="3200" b="1" dirty="0">
              <a:solidFill>
                <a:schemeClr val="dk2"/>
              </a:solidFill>
            </a:endParaRPr>
          </a:p>
        </p:txBody>
      </p:sp>
      <p:sp>
        <p:nvSpPr>
          <p:cNvPr id="1115" name="Google Shape;1115;p51"/>
          <p:cNvSpPr txBox="1">
            <a:spLocks noGrp="1"/>
          </p:cNvSpPr>
          <p:nvPr>
            <p:ph type="body" idx="1"/>
          </p:nvPr>
        </p:nvSpPr>
        <p:spPr>
          <a:xfrm>
            <a:off x="628650" y="1216821"/>
            <a:ext cx="7886700" cy="878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lvl="0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1237145006 |Product containing precisely </a:t>
            </a:r>
            <a:r>
              <a:rPr lang="en-GB" sz="1600" dirty="0" err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octocog</a:t>
            </a:r>
            <a:r>
              <a:rPr lang="en-GB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alfa 1000 </a:t>
            </a:r>
            <a:r>
              <a:rPr lang="en-GB" sz="160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unit</a:t>
            </a:r>
            <a:r>
              <a:rPr lang="en-GB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/1 vial powder for conventional release solution for injection (clinical drug)|</a:t>
            </a:r>
          </a:p>
          <a:p>
            <a:pPr marL="800100" lvl="1" indent="-2667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600"/>
              <a:buChar char="●"/>
            </a:pPr>
            <a:r>
              <a:rPr lang="en-GB" sz="13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PT - </a:t>
            </a:r>
            <a:r>
              <a:rPr lang="en-GB" sz="1300" dirty="0" err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Octocog</a:t>
            </a:r>
            <a:r>
              <a:rPr lang="en-GB" sz="13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alfa 1000 </a:t>
            </a:r>
            <a:r>
              <a:rPr lang="en-GB" sz="1300" b="1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unit</a:t>
            </a:r>
            <a:r>
              <a:rPr lang="en-GB" sz="13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powder for solution for injection vial</a:t>
            </a:r>
          </a:p>
          <a:p>
            <a:pPr marL="342900" lvl="0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endParaRPr lang="en" sz="1600" i="1" dirty="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CEB128-01FC-4BD4-F839-EE67B94FA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49" y="2218160"/>
            <a:ext cx="3223144" cy="26514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EA2817-F44E-E537-C433-E3EFB4DCD666}"/>
              </a:ext>
            </a:extLst>
          </p:cNvPr>
          <p:cNvSpPr txBox="1"/>
          <p:nvPr/>
        </p:nvSpPr>
        <p:spPr>
          <a:xfrm>
            <a:off x="4735285" y="2919548"/>
            <a:ext cx="3435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|Has presentation strength numerator unit| can continue to have a value of |International unit (qualifier value)| even though unit is stated in the FSN and PT.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807525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51"/>
          <p:cNvSpPr txBox="1">
            <a:spLocks noGrp="1"/>
          </p:cNvSpPr>
          <p:nvPr>
            <p:ph type="title"/>
          </p:nvPr>
        </p:nvSpPr>
        <p:spPr>
          <a:xfrm>
            <a:off x="628650" y="273848"/>
            <a:ext cx="7886700" cy="6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3200" b="1" dirty="0">
                <a:solidFill>
                  <a:schemeClr val="dk2"/>
                </a:solidFill>
              </a:rPr>
              <a:t>Administration method updates</a:t>
            </a:r>
            <a:endParaRPr sz="3200" b="1" dirty="0">
              <a:solidFill>
                <a:schemeClr val="dk2"/>
              </a:solidFill>
            </a:endParaRPr>
          </a:p>
        </p:txBody>
      </p:sp>
      <p:sp>
        <p:nvSpPr>
          <p:cNvPr id="1115" name="Google Shape;1115;p51"/>
          <p:cNvSpPr txBox="1">
            <a:spLocks noGrp="1"/>
          </p:cNvSpPr>
          <p:nvPr>
            <p:ph type="body" idx="1"/>
          </p:nvPr>
        </p:nvSpPr>
        <p:spPr>
          <a:xfrm>
            <a:off x="628650" y="1216821"/>
            <a:ext cx="7886700" cy="3218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342900" lvl="0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-GB" sz="16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From feedback from a country doing translation in the Medication domain, the terming of two administration method concepts has been updated to be clearer and to avoid overlap with procedure concepts</a:t>
            </a:r>
          </a:p>
          <a:p>
            <a:pPr marL="800100" lvl="1" indent="-2667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600"/>
              <a:buChar char="●"/>
            </a:pPr>
            <a:r>
              <a:rPr lang="en-GB" sz="1000" dirty="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Although we have always acknowledged that the administration of a medicine is conceptually a very specialised type of procedure </a:t>
            </a:r>
            <a:r>
              <a:rPr lang="en-GB" sz="1000" dirty="0">
                <a:highlight>
                  <a:srgbClr val="FFFFFF"/>
                </a:highlight>
                <a:latin typeface="Arial"/>
                <a:ea typeface="Arial"/>
                <a:cs typeface="Arial"/>
                <a:sym typeface="Wingdings" panose="05000000000000000000" pitchFamily="2" charset="2"/>
              </a:rPr>
              <a:t></a:t>
            </a:r>
          </a:p>
          <a:p>
            <a:pPr marL="800100" lvl="1" indent="-2667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600"/>
              <a:buChar char="●"/>
            </a:pPr>
            <a:endParaRPr lang="en-GB" sz="1000" dirty="0">
              <a:highlight>
                <a:srgbClr val="FFFFFF"/>
              </a:highlight>
              <a:latin typeface="Arial"/>
              <a:ea typeface="Arial"/>
              <a:cs typeface="Arial"/>
              <a:sym typeface="Wingdings" panose="05000000000000000000" pitchFamily="2" charset="2"/>
            </a:endParaRPr>
          </a:p>
          <a:p>
            <a:pPr marL="342900" indent="-2667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600"/>
              <a:buChar char="●"/>
            </a:pPr>
            <a:r>
              <a:rPr lang="en-GB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1</a:t>
            </a:r>
            <a:r>
              <a:rPr lang="en-GB" sz="1600" dirty="0">
                <a:highlight>
                  <a:srgbClr val="FFFFFF"/>
                </a:highlight>
                <a:latin typeface="Arial"/>
                <a:cs typeface="Arial"/>
              </a:rPr>
              <a:t>231460007 |Dialysis system (administration method)| - updated so as to be clear that the method of medicine administration is </a:t>
            </a:r>
            <a:r>
              <a:rPr lang="en-GB" sz="1600" i="1" dirty="0">
                <a:highlight>
                  <a:srgbClr val="FFFFFF"/>
                </a:highlight>
                <a:latin typeface="Arial"/>
                <a:cs typeface="Arial"/>
              </a:rPr>
              <a:t>in/through the dialysis system </a:t>
            </a:r>
            <a:r>
              <a:rPr lang="en-GB" sz="1600" dirty="0">
                <a:highlight>
                  <a:srgbClr val="FFFFFF"/>
                </a:highlight>
                <a:latin typeface="Arial"/>
                <a:cs typeface="Arial"/>
              </a:rPr>
              <a:t>and is not the dialysis process</a:t>
            </a:r>
          </a:p>
          <a:p>
            <a:pPr marL="342900" indent="-2667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ts val="1600"/>
              <a:buChar char="●"/>
            </a:pPr>
            <a:r>
              <a:rPr lang="en-GB" sz="1600" dirty="0">
                <a:highlight>
                  <a:srgbClr val="FFFFFF"/>
                </a:highlight>
                <a:latin typeface="Arial"/>
                <a:cs typeface="Arial"/>
                <a:sym typeface="Arial"/>
              </a:rPr>
              <a:t>827107003 |Implantation (administration method)| - updated to be clear that the concept is about the method of administering a medicine within the tissue of the body, rather than about the object being implanted (“implant” being both a noun and a present participle – in English)</a:t>
            </a:r>
          </a:p>
          <a:p>
            <a:pPr marL="342900" lvl="0" indent="-266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endParaRPr lang="en" sz="1600" i="1" dirty="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9396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adf55b2-e31d-42df-b888-bc8005a32aed">
      <Terms xmlns="http://schemas.microsoft.com/office/infopath/2007/PartnerControls"/>
    </lcf76f155ced4ddcb4097134ff3c332f>
    <TaxCatchAll xmlns="f82658c3-1dde-4375-8027-c01e071e890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8" ma:contentTypeDescription="Create a new document." ma:contentTypeScope="" ma:versionID="f699f8749422e0edd9b942c9ecb16c8f">
  <xsd:schema xmlns:xsd="http://www.w3.org/2001/XMLSchema" xmlns:xs="http://www.w3.org/2001/XMLSchema" xmlns:p="http://schemas.microsoft.com/office/2006/metadata/properties" xmlns:ns2="8adf55b2-e31d-42df-b888-bc8005a32aed" xmlns:ns3="f82658c3-1dde-4375-8027-c01e071e8904" targetNamespace="http://schemas.microsoft.com/office/2006/metadata/properties" ma:root="true" ma:fieldsID="b60f1c088dc42df43327bbe8ba10914c" ns2:_="" ns3:_="">
    <xsd:import namespace="8adf55b2-e31d-42df-b888-bc8005a32aed"/>
    <xsd:import namespace="f82658c3-1dde-4375-8027-c01e071e89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91912c3-2eeb-460f-a7fe-a561d54f8f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2658c3-1dde-4375-8027-c01e071e8904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ad748f0-b28b-4f4f-b358-e143e647cf5a}" ma:internalName="TaxCatchAll" ma:showField="CatchAllData" ma:web="f82658c3-1dde-4375-8027-c01e071e89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B50538-6819-40C8-A1E1-F5ECF6BDAFB2}">
  <ds:schemaRefs>
    <ds:schemaRef ds:uri="http://schemas.microsoft.com/office/2006/metadata/properties"/>
    <ds:schemaRef ds:uri="http://schemas.microsoft.com/office/infopath/2007/PartnerControls"/>
    <ds:schemaRef ds:uri="8adf55b2-e31d-42df-b888-bc8005a32aed"/>
    <ds:schemaRef ds:uri="f82658c3-1dde-4375-8027-c01e071e8904"/>
  </ds:schemaRefs>
</ds:datastoreItem>
</file>

<file path=customXml/itemProps2.xml><?xml version="1.0" encoding="utf-8"?>
<ds:datastoreItem xmlns:ds="http://schemas.openxmlformats.org/officeDocument/2006/customXml" ds:itemID="{461EF716-26B6-45CF-A8A3-15B0594DEA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4F6407-E8F2-4528-973C-0592DF7CC3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f82658c3-1dde-4375-8027-c01e071e89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392</Words>
  <Application>Microsoft Office PowerPoint</Application>
  <PresentationFormat>On-screen Show (16:9)</PresentationFormat>
  <Paragraphs>25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Mulish SemiBold</vt:lpstr>
      <vt:lpstr>Arial</vt:lpstr>
      <vt:lpstr>Mulish</vt:lpstr>
      <vt:lpstr>Calibri</vt:lpstr>
      <vt:lpstr>Trebuchet MS</vt:lpstr>
      <vt:lpstr>Office Theme</vt:lpstr>
      <vt:lpstr>Updates….             ….February 2024</vt:lpstr>
      <vt:lpstr>(International) Units</vt:lpstr>
      <vt:lpstr>(International) Units Editorial Guidance</vt:lpstr>
      <vt:lpstr>Units Example</vt:lpstr>
      <vt:lpstr>Administration method updates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Drug Extension User Support Group</dc:title>
  <dc:creator>Julie M James</dc:creator>
  <cp:lastModifiedBy>Julie M James</cp:lastModifiedBy>
  <cp:revision>2</cp:revision>
  <dcterms:modified xsi:type="dcterms:W3CDTF">2024-02-01T11:34:18Z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  <property fmtid="{D5CDD505-2E9C-101B-9397-08002B2CF9AE}" pid="3" name="MediaServiceImageTags">
    <vt:lpwstr/>
  </property>
</Properties>
</file>