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EF32-07A2-41FD-8EB0-AA07DD93B244}" type="datetimeFigureOut">
              <a:rPr lang="en-GB" smtClean="0"/>
              <a:pPr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HPCG </a:t>
            </a:r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May 2015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IHTSDO Anesthesia SIG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Regular meeting schedule for 2015</a:t>
            </a:r>
          </a:p>
          <a:p>
            <a:r>
              <a:rPr lang="en-GB" dirty="0" smtClean="0"/>
              <a:t>Last Tuesday alternate months until </a:t>
            </a:r>
            <a:r>
              <a:rPr lang="en-GB" dirty="0" smtClean="0"/>
              <a:t>September</a:t>
            </a:r>
          </a:p>
          <a:p>
            <a:r>
              <a:rPr lang="en-GB" dirty="0" smtClean="0"/>
              <a:t>Well attended meeting on 31</a:t>
            </a:r>
            <a:r>
              <a:rPr lang="en-GB" baseline="30000" dirty="0" smtClean="0"/>
              <a:t>st</a:t>
            </a:r>
            <a:r>
              <a:rPr lang="en-GB" dirty="0" smtClean="0"/>
              <a:t> March 2015</a:t>
            </a:r>
            <a:endParaRPr lang="en-GB" dirty="0" smtClean="0"/>
          </a:p>
          <a:p>
            <a:r>
              <a:rPr lang="en-GB" dirty="0" smtClean="0"/>
              <a:t>Plans to meet in Montevideo in October</a:t>
            </a:r>
          </a:p>
          <a:p>
            <a:r>
              <a:rPr lang="en-GB" dirty="0" smtClean="0"/>
              <a:t> Will need </a:t>
            </a:r>
            <a:r>
              <a:rPr lang="en-GB" dirty="0" err="1" smtClean="0"/>
              <a:t>GoToMeeting</a:t>
            </a:r>
            <a:r>
              <a:rPr lang="en-GB" dirty="0" smtClean="0"/>
              <a:t> facilities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Anesthesia SIG – work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Subjects discussed in on 31</a:t>
            </a:r>
            <a:r>
              <a:rPr lang="en-GB" baseline="30000" dirty="0" smtClean="0"/>
              <a:t>st</a:t>
            </a:r>
            <a:r>
              <a:rPr lang="en-GB" dirty="0" smtClean="0"/>
              <a:t> March 2015</a:t>
            </a:r>
          </a:p>
          <a:p>
            <a:pPr lvl="1"/>
            <a:r>
              <a:rPr lang="en-GB" dirty="0" smtClean="0"/>
              <a:t>Adverse outcomes terminology update</a:t>
            </a:r>
          </a:p>
          <a:p>
            <a:pPr lvl="1"/>
            <a:r>
              <a:rPr lang="en-GB" dirty="0" smtClean="0"/>
              <a:t>Nerve block project</a:t>
            </a:r>
          </a:p>
          <a:p>
            <a:pPr lvl="1"/>
            <a:r>
              <a:rPr lang="en-GB" dirty="0" smtClean="0"/>
              <a:t>Models for representation of local </a:t>
            </a:r>
            <a:r>
              <a:rPr lang="en-GB" dirty="0" err="1" smtClean="0"/>
              <a:t>anesthetic</a:t>
            </a:r>
            <a:r>
              <a:rPr lang="en-GB" dirty="0" smtClean="0"/>
              <a:t> blocks</a:t>
            </a:r>
          </a:p>
          <a:p>
            <a:pPr lvl="1"/>
            <a:r>
              <a:rPr lang="en-GB" dirty="0" smtClean="0"/>
              <a:t>Update on ISO 19223 ventilator nomenclature</a:t>
            </a:r>
          </a:p>
          <a:p>
            <a:pPr lvl="1"/>
            <a:r>
              <a:rPr lang="en-GB" dirty="0" smtClean="0"/>
              <a:t>Positioning terms</a:t>
            </a:r>
          </a:p>
          <a:p>
            <a:pPr lvl="1"/>
            <a:r>
              <a:rPr lang="en-GB" dirty="0" smtClean="0"/>
              <a:t>ECG pattern findings</a:t>
            </a:r>
            <a:endParaRPr lang="en-GB" dirty="0" smtClean="0"/>
          </a:p>
          <a:p>
            <a:r>
              <a:rPr lang="en-GB" dirty="0" smtClean="0"/>
              <a:t>Finalising models for local </a:t>
            </a:r>
            <a:r>
              <a:rPr lang="en-GB" dirty="0" err="1" smtClean="0"/>
              <a:t>anesthetic</a:t>
            </a:r>
            <a:r>
              <a:rPr lang="en-GB" dirty="0" smtClean="0"/>
              <a:t> blocks and SNOMED CT terminology binding to be discussed at HL7 meeting, Paris, May 2015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93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HPCG 4th May 2015  IHTSDO Anesthesia SIG</vt:lpstr>
      <vt:lpstr>Anesthesia SIG – work items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2nd March 2015 - Meetings</dc:title>
  <dc:creator>Andrew</dc:creator>
  <cp:lastModifiedBy>Andrew</cp:lastModifiedBy>
  <cp:revision>3</cp:revision>
  <dcterms:created xsi:type="dcterms:W3CDTF">2015-03-02T17:38:38Z</dcterms:created>
  <dcterms:modified xsi:type="dcterms:W3CDTF">2015-05-04T08:46:04Z</dcterms:modified>
</cp:coreProperties>
</file>