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350" r:id="rId2"/>
    <p:sldId id="351" r:id="rId3"/>
  </p:sldIdLst>
  <p:sldSz cx="9144000" cy="5143500" type="screen16x9"/>
  <p:notesSz cx="6858000" cy="9144000"/>
  <p:embeddedFontLst>
    <p:embeddedFont>
      <p:font typeface="Helvetica Neue" panose="020B0604020202020204" charset="0"/>
      <p:regular r:id="rId5"/>
      <p:bold r:id="rId6"/>
      <p:italic r:id="rId7"/>
      <p:boldItalic r:id="rId8"/>
    </p:embeddedFont>
    <p:embeddedFont>
      <p:font typeface="Helvetica Neue Light" panose="020B0604020202020204" charset="0"/>
      <p:regular r:id="rId9"/>
      <p:bold r:id="rId10"/>
      <p:italic r:id="rId11"/>
      <p:boldItalic r:id="rId12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50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6C47A2-8B03-BD33-52DE-09E78F720487}" name="Boutin , Julie" initials="B,J" userId="S::jboutin@infoway-inforoute.ca::603e4d5f-1feb-48b7-82ae-5a95221f58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C1AF06-EA6F-4A36-8940-241029060FD3}" v="1" dt="2023-11-20T12:26:06.489"/>
  </p1510:revLst>
</p1510:revInfo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 autoAdjust="0"/>
    <p:restoredTop sz="90741" autoAdjust="0"/>
  </p:normalViewPr>
  <p:slideViewPr>
    <p:cSldViewPr snapToGrid="0" snapToObjects="1">
      <p:cViewPr varScale="1">
        <p:scale>
          <a:sx n="95" d="100"/>
          <a:sy n="95" d="100"/>
        </p:scale>
        <p:origin x="384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19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2A5AA7EF-564D-47AF-A0F6-C4B3D5FD198E}"/>
    <pc:docChg chg="undo custSel addSld delSld modSld modSection">
      <pc:chgData name="Boutin , Julie" userId="603e4d5f-1feb-48b7-82ae-5a95221f58ac" providerId="ADAL" clId="{2A5AA7EF-564D-47AF-A0F6-C4B3D5FD198E}" dt="2023-10-24T18:07:32.768" v="642" actId="20577"/>
      <pc:docMkLst>
        <pc:docMk/>
      </pc:docMkLst>
      <pc:sldChg chg="del">
        <pc:chgData name="Boutin , Julie" userId="603e4d5f-1feb-48b7-82ae-5a95221f58ac" providerId="ADAL" clId="{2A5AA7EF-564D-47AF-A0F6-C4B3D5FD198E}" dt="2023-10-24T17:41:05.395" v="3" actId="47"/>
        <pc:sldMkLst>
          <pc:docMk/>
          <pc:sldMk cId="828726136" sldId="345"/>
        </pc:sldMkLst>
      </pc:sldChg>
      <pc:sldChg chg="del">
        <pc:chgData name="Boutin , Julie" userId="603e4d5f-1feb-48b7-82ae-5a95221f58ac" providerId="ADAL" clId="{2A5AA7EF-564D-47AF-A0F6-C4B3D5FD198E}" dt="2023-10-24T17:41:07.093" v="5" actId="47"/>
        <pc:sldMkLst>
          <pc:docMk/>
          <pc:sldMk cId="4121906065" sldId="347"/>
        </pc:sldMkLst>
      </pc:sldChg>
      <pc:sldChg chg="del">
        <pc:chgData name="Boutin , Julie" userId="603e4d5f-1feb-48b7-82ae-5a95221f58ac" providerId="ADAL" clId="{2A5AA7EF-564D-47AF-A0F6-C4B3D5FD198E}" dt="2023-10-24T17:41:05.744" v="4" actId="47"/>
        <pc:sldMkLst>
          <pc:docMk/>
          <pc:sldMk cId="3938894266" sldId="348"/>
        </pc:sldMkLst>
      </pc:sldChg>
      <pc:sldChg chg="del">
        <pc:chgData name="Boutin , Julie" userId="603e4d5f-1feb-48b7-82ae-5a95221f58ac" providerId="ADAL" clId="{2A5AA7EF-564D-47AF-A0F6-C4B3D5FD198E}" dt="2023-10-24T17:41:04.045" v="1" actId="47"/>
        <pc:sldMkLst>
          <pc:docMk/>
          <pc:sldMk cId="3349290284" sldId="349"/>
        </pc:sldMkLst>
      </pc:sldChg>
      <pc:sldChg chg="modSp mod">
        <pc:chgData name="Boutin , Julie" userId="603e4d5f-1feb-48b7-82ae-5a95221f58ac" providerId="ADAL" clId="{2A5AA7EF-564D-47AF-A0F6-C4B3D5FD198E}" dt="2023-10-24T18:07:32.768" v="642" actId="20577"/>
        <pc:sldMkLst>
          <pc:docMk/>
          <pc:sldMk cId="2576189153" sldId="350"/>
        </pc:sldMkLst>
        <pc:spChg chg="mod">
          <ac:chgData name="Boutin , Julie" userId="603e4d5f-1feb-48b7-82ae-5a95221f58ac" providerId="ADAL" clId="{2A5AA7EF-564D-47AF-A0F6-C4B3D5FD198E}" dt="2023-10-24T18:07:32.768" v="642" actId="20577"/>
          <ac:spMkLst>
            <pc:docMk/>
            <pc:sldMk cId="2576189153" sldId="350"/>
            <ac:spMk id="2" creationId="{F5625977-8DC5-B7C4-7EEE-625D6D5320B0}"/>
          </ac:spMkLst>
        </pc:spChg>
        <pc:spChg chg="mod">
          <ac:chgData name="Boutin , Julie" userId="603e4d5f-1feb-48b7-82ae-5a95221f58ac" providerId="ADAL" clId="{2A5AA7EF-564D-47AF-A0F6-C4B3D5FD198E}" dt="2023-10-24T17:56:27.907" v="459" actId="20577"/>
          <ac:spMkLst>
            <pc:docMk/>
            <pc:sldMk cId="2576189153" sldId="350"/>
            <ac:spMk id="3" creationId="{E89EE2C4-781F-3E43-3ADF-F30280606255}"/>
          </ac:spMkLst>
        </pc:spChg>
      </pc:sldChg>
      <pc:sldChg chg="modSp new mod">
        <pc:chgData name="Boutin , Julie" userId="603e4d5f-1feb-48b7-82ae-5a95221f58ac" providerId="ADAL" clId="{2A5AA7EF-564D-47AF-A0F6-C4B3D5FD198E}" dt="2023-10-24T18:06:13.235" v="640" actId="20577"/>
        <pc:sldMkLst>
          <pc:docMk/>
          <pc:sldMk cId="340806903" sldId="351"/>
        </pc:sldMkLst>
        <pc:spChg chg="mod">
          <ac:chgData name="Boutin , Julie" userId="603e4d5f-1feb-48b7-82ae-5a95221f58ac" providerId="ADAL" clId="{2A5AA7EF-564D-47AF-A0F6-C4B3D5FD198E}" dt="2023-10-24T17:56:44.592" v="474" actId="20577"/>
          <ac:spMkLst>
            <pc:docMk/>
            <pc:sldMk cId="340806903" sldId="351"/>
            <ac:spMk id="2" creationId="{6FA410E2-5CFA-99F1-051E-007DA52BD539}"/>
          </ac:spMkLst>
        </pc:spChg>
        <pc:spChg chg="mod">
          <ac:chgData name="Boutin , Julie" userId="603e4d5f-1feb-48b7-82ae-5a95221f58ac" providerId="ADAL" clId="{2A5AA7EF-564D-47AF-A0F6-C4B3D5FD198E}" dt="2023-10-24T18:06:13.235" v="640" actId="20577"/>
          <ac:spMkLst>
            <pc:docMk/>
            <pc:sldMk cId="340806903" sldId="351"/>
            <ac:spMk id="3" creationId="{A4F549D0-6CFD-FDA5-B875-26FFC7158E90}"/>
          </ac:spMkLst>
        </pc:spChg>
      </pc:sldChg>
      <pc:sldChg chg="del">
        <pc:chgData name="Boutin , Julie" userId="603e4d5f-1feb-48b7-82ae-5a95221f58ac" providerId="ADAL" clId="{2A5AA7EF-564D-47AF-A0F6-C4B3D5FD198E}" dt="2023-10-24T17:41:01.516" v="0" actId="47"/>
        <pc:sldMkLst>
          <pc:docMk/>
          <pc:sldMk cId="2116715865" sldId="351"/>
        </pc:sldMkLst>
      </pc:sldChg>
      <pc:sldChg chg="del">
        <pc:chgData name="Boutin , Julie" userId="603e4d5f-1feb-48b7-82ae-5a95221f58ac" providerId="ADAL" clId="{2A5AA7EF-564D-47AF-A0F6-C4B3D5FD198E}" dt="2023-10-24T17:41:04.795" v="2" actId="47"/>
        <pc:sldMkLst>
          <pc:docMk/>
          <pc:sldMk cId="1379386814" sldId="352"/>
        </pc:sldMkLst>
      </pc:sldChg>
    </pc:docChg>
  </pc:docChgLst>
  <pc:docChgLst>
    <pc:chgData name="Boutin , Julie" userId="603e4d5f-1feb-48b7-82ae-5a95221f58ac" providerId="ADAL" clId="{1023C664-81D1-466C-9967-09062AC8947F}"/>
    <pc:docChg chg="custSel modSld">
      <pc:chgData name="Boutin , Julie" userId="603e4d5f-1feb-48b7-82ae-5a95221f58ac" providerId="ADAL" clId="{1023C664-81D1-466C-9967-09062AC8947F}" dt="2023-11-15T15:00:54.822" v="2" actId="27636"/>
      <pc:docMkLst>
        <pc:docMk/>
      </pc:docMkLst>
      <pc:sldChg chg="modSp mod">
        <pc:chgData name="Boutin , Julie" userId="603e4d5f-1feb-48b7-82ae-5a95221f58ac" providerId="ADAL" clId="{1023C664-81D1-466C-9967-09062AC8947F}" dt="2023-11-15T15:00:54.822" v="2" actId="27636"/>
        <pc:sldMkLst>
          <pc:docMk/>
          <pc:sldMk cId="2576189153" sldId="350"/>
        </pc:sldMkLst>
        <pc:spChg chg="mod">
          <ac:chgData name="Boutin , Julie" userId="603e4d5f-1feb-48b7-82ae-5a95221f58ac" providerId="ADAL" clId="{1023C664-81D1-466C-9967-09062AC8947F}" dt="2023-11-15T15:00:54.822" v="2" actId="27636"/>
          <ac:spMkLst>
            <pc:docMk/>
            <pc:sldMk cId="2576189153" sldId="350"/>
            <ac:spMk id="3" creationId="{E89EE2C4-781F-3E43-3ADF-F30280606255}"/>
          </ac:spMkLst>
        </pc:spChg>
      </pc:sldChg>
    </pc:docChg>
  </pc:docChgLst>
  <pc:docChgLst>
    <pc:chgData name="Boutin , Julie" userId="603e4d5f-1feb-48b7-82ae-5a95221f58ac" providerId="ADAL" clId="{DBC1AF06-EA6F-4A36-8940-241029060FD3}"/>
    <pc:docChg chg="custSel modSld">
      <pc:chgData name="Boutin , Julie" userId="603e4d5f-1feb-48b7-82ae-5a95221f58ac" providerId="ADAL" clId="{DBC1AF06-EA6F-4A36-8940-241029060FD3}" dt="2023-11-20T12:26:06.505" v="1" actId="27636"/>
      <pc:docMkLst>
        <pc:docMk/>
      </pc:docMkLst>
      <pc:sldChg chg="modSp mod">
        <pc:chgData name="Boutin , Julie" userId="603e4d5f-1feb-48b7-82ae-5a95221f58ac" providerId="ADAL" clId="{DBC1AF06-EA6F-4A36-8940-241029060FD3}" dt="2023-11-20T12:26:06.505" v="1" actId="27636"/>
        <pc:sldMkLst>
          <pc:docMk/>
          <pc:sldMk cId="2576189153" sldId="350"/>
        </pc:sldMkLst>
        <pc:spChg chg="mod">
          <ac:chgData name="Boutin , Julie" userId="603e4d5f-1feb-48b7-82ae-5a95221f58ac" providerId="ADAL" clId="{DBC1AF06-EA6F-4A36-8940-241029060FD3}" dt="2023-11-20T12:26:06.505" v="1" actId="27636"/>
          <ac:spMkLst>
            <pc:docMk/>
            <pc:sldMk cId="2576189153" sldId="350"/>
            <ac:spMk id="3" creationId="{E89EE2C4-781F-3E43-3ADF-F3028060625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itrinelinguistique.oqlf.gouv.qc.ca/fiche-gdt/fiche/8975398/fluoroscopie" TargetMode="External"/><Relationship Id="rId2" Type="http://schemas.openxmlformats.org/officeDocument/2006/relationships/hyperlink" Target="https://vitrinelinguistique.oqlf.gouv.qc.ca/fiche-gdt/fiche/8408695/radioscopie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btb.termiumplus.gc.ca/tpv2alpha/alpha-fra.html?lang=fra&amp;i=1&amp;srchtxt=FLUOROSCOPY&amp;index=alt&amp;codom2nd_wet=1#resultrec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977-8DC5-B7C4-7EEE-625D6D53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181F2D"/>
                </a:solidFill>
              </a:rPr>
              <a:t>Proposition de règle pr14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9EE2C4-781F-3E43-3ADF-F3028060625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1524" indent="0">
              <a:buNone/>
            </a:pPr>
            <a:r>
              <a:rPr lang="fr-CA" sz="1400" dirty="0"/>
              <a:t>Radioscopie:</a:t>
            </a:r>
          </a:p>
          <a:p>
            <a:pPr marL="1524" indent="0">
              <a:buNone/>
            </a:pPr>
            <a:r>
              <a:rPr lang="fr-CA" sz="1400" dirty="0"/>
              <a:t>Les procédures utilisant le terme « </a:t>
            </a:r>
            <a:r>
              <a:rPr lang="fr-CA" sz="1400" dirty="0" err="1"/>
              <a:t>Fluoroscopy</a:t>
            </a:r>
            <a:r>
              <a:rPr lang="fr-CA" sz="1400" dirty="0"/>
              <a:t> » </a:t>
            </a:r>
            <a:r>
              <a:rPr lang="fr-FR" sz="1400" dirty="0"/>
              <a:t>soit comme action principale soit comme guidage de l’acte principal </a:t>
            </a:r>
            <a:r>
              <a:rPr lang="fr-CA" sz="1400" dirty="0"/>
              <a:t>se traduisent par « radioscopie ». </a:t>
            </a:r>
          </a:p>
          <a:p>
            <a:pPr marL="1524" indent="0">
              <a:buNone/>
            </a:pPr>
            <a:r>
              <a:rPr lang="fr-CA" sz="1400" dirty="0"/>
              <a:t>Une radioscopie et une fluoroscopie représentent deux interventions distinctes en français.</a:t>
            </a:r>
          </a:p>
          <a:p>
            <a:pPr marL="1524" indent="0">
              <a:buNone/>
            </a:pPr>
            <a:r>
              <a:rPr lang="fr-CA" sz="1400" dirty="0">
                <a:hlinkClick r:id="rId2"/>
              </a:rPr>
              <a:t>https://vitrinelinguistique.oqlf.gouv.qc.ca/fiche-gdt/fiche/8408695/radioscopie</a:t>
            </a:r>
            <a:endParaRPr lang="fr-CA" sz="1400" dirty="0"/>
          </a:p>
          <a:p>
            <a:pPr marL="1524" indent="0">
              <a:buNone/>
            </a:pPr>
            <a:r>
              <a:rPr lang="fr-CA" sz="1400" dirty="0">
                <a:hlinkClick r:id="rId3"/>
              </a:rPr>
              <a:t>https://vitrinelinguistique.oqlf.gouv.qc.ca/fiche-gdt/fiche/8975398/fluoroscopie</a:t>
            </a:r>
            <a:endParaRPr lang="fr-CA" sz="1400" dirty="0"/>
          </a:p>
          <a:p>
            <a:pPr marL="1524" indent="0">
              <a:buNone/>
            </a:pPr>
            <a:r>
              <a:rPr lang="fr-CA" sz="1400" dirty="0">
                <a:hlinkClick r:id="rId4"/>
              </a:rPr>
              <a:t>https://www.btb.termiumplus.gc.ca/tpv2alpha/alpha-fra.html?lang=fra&amp;i=1&amp;srchtxt=FLUOROSCOPY&amp;index=alt&amp;codom2nd_wet=1</a:t>
            </a:r>
            <a:r>
              <a:rPr lang="fr-CA" sz="1400">
                <a:hlinkClick r:id="rId4"/>
              </a:rPr>
              <a:t>#resultrecs</a:t>
            </a:r>
            <a:endParaRPr lang="fr-CA" sz="1400"/>
          </a:p>
          <a:p>
            <a:pPr marL="1524" indent="0">
              <a:buNone/>
            </a:pPr>
            <a:endParaRPr lang="fr-CA" sz="1400" dirty="0"/>
          </a:p>
          <a:p>
            <a:pPr marL="1524" indent="0">
              <a:buNone/>
            </a:pPr>
            <a:r>
              <a:rPr lang="fr-CA" sz="1400" dirty="0"/>
              <a:t>Comme le terme </a:t>
            </a:r>
            <a:r>
              <a:rPr lang="fr-FR" sz="1400" dirty="0"/>
              <a:t>« fluoroscopie » est parfois utilisé comme synonyme de radioscopie, un synonyme acceptable est également inclus.</a:t>
            </a:r>
            <a:endParaRPr lang="fr-CA" sz="1400" dirty="0"/>
          </a:p>
          <a:p>
            <a:pPr marL="1524" indent="0">
              <a:buNone/>
            </a:pPr>
            <a:endParaRPr lang="en-CA" sz="1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B2660-B8DE-CD6C-154B-A1344531DE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7D8432-0534-2A46-5630-B1DFB494FE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618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A410E2-5CFA-99F1-051E-007DA52B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Patron proposé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F549D0-6CFD-FDA5-B875-26FFC7158E9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524" indent="0">
              <a:buNone/>
            </a:pPr>
            <a:r>
              <a:rPr lang="fr-CA" dirty="0"/>
              <a:t>PT: radioscopie de X</a:t>
            </a:r>
          </a:p>
          <a:p>
            <a:pPr marL="1524" indent="0">
              <a:buNone/>
            </a:pPr>
            <a:r>
              <a:rPr lang="fr-CA" dirty="0"/>
              <a:t>SA: fluoroscopie de X</a:t>
            </a:r>
          </a:p>
          <a:p>
            <a:pPr marL="1524" indent="0">
              <a:buNone/>
            </a:pPr>
            <a:endParaRPr lang="fr-CA" dirty="0"/>
          </a:p>
          <a:p>
            <a:pPr marL="1524" indent="0">
              <a:buNone/>
            </a:pPr>
            <a:r>
              <a:rPr lang="fr-CA" dirty="0"/>
              <a:t>PT: guidée par radioscopie</a:t>
            </a:r>
          </a:p>
          <a:p>
            <a:pPr marL="1524" indent="0">
              <a:buNone/>
            </a:pPr>
            <a:r>
              <a:rPr lang="fr-CA" dirty="0"/>
              <a:t>SA: sous guidage radioscopique, guidé par fluoroscopie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ACABB0-00F1-3FFA-E59D-D370914B93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12309D-2A2D-11F8-88DF-E92E60B112C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80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31168</TotalTime>
  <Words>180</Words>
  <Application>Microsoft Office PowerPoint</Application>
  <PresentationFormat>Affichage à l'écran (16:9)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Helvetica Neue</vt:lpstr>
      <vt:lpstr>Helvetica Neue Light</vt:lpstr>
      <vt:lpstr>Arial</vt:lpstr>
      <vt:lpstr>Canada Health Infoway</vt:lpstr>
      <vt:lpstr>Proposition de règle pr14</vt:lpstr>
      <vt:lpstr>Patron proposé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504</cp:revision>
  <dcterms:created xsi:type="dcterms:W3CDTF">2018-11-29T01:44:37Z</dcterms:created>
  <dcterms:modified xsi:type="dcterms:W3CDTF">2023-11-20T12:26:17Z</dcterms:modified>
</cp:coreProperties>
</file>