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48" r:id="rId1"/>
  </p:sldMasterIdLst>
  <p:notesMasterIdLst>
    <p:notesMasterId r:id="rId6"/>
  </p:notesMasterIdLst>
  <p:sldIdLst>
    <p:sldId id="350" r:id="rId2"/>
    <p:sldId id="351" r:id="rId3"/>
    <p:sldId id="352" r:id="rId4"/>
    <p:sldId id="353" r:id="rId5"/>
  </p:sldIdLst>
  <p:sldSz cx="9144000" cy="5143500" type="screen16x9"/>
  <p:notesSz cx="6858000" cy="9144000"/>
  <p:embeddedFontLst>
    <p:embeddedFont>
      <p:font typeface="Calibri" panose="020F0502020204030204" pitchFamily="34" charset="0"/>
      <p:regular r:id="rId7"/>
      <p:bold r:id="rId8"/>
      <p:italic r:id="rId9"/>
      <p:boldItalic r:id="rId10"/>
    </p:embeddedFont>
    <p:embeddedFont>
      <p:font typeface="Helvetica Neue" panose="020B0604020202020204" charset="0"/>
      <p:regular r:id="rId11"/>
      <p:bold r:id="rId12"/>
      <p:italic r:id="rId13"/>
      <p:boldItalic r:id="rId14"/>
    </p:embeddedFont>
    <p:embeddedFont>
      <p:font typeface="Helvetica Neue Light" panose="020B0604020202020204" charset="0"/>
      <p:regular r:id="rId15"/>
      <p:bold r:id="rId16"/>
      <p:italic r:id="rId17"/>
      <p:boldItalic r:id="rId18"/>
    </p:embeddedFont>
    <p:embeddedFont>
      <p:font typeface="Lato" panose="020F0502020204030203" pitchFamily="34" charset="0"/>
      <p:regular r:id="rId19"/>
      <p:bold r:id="rId20"/>
      <p:italic r:id="rId21"/>
      <p:boldItalic r:id="rId22"/>
    </p:embeddedFont>
    <p:embeddedFont>
      <p:font typeface="Montserrat" panose="00000500000000000000" pitchFamily="2" charset="0"/>
      <p:regular r:id="rId23"/>
      <p:bold r:id="rId24"/>
      <p:italic r:id="rId25"/>
      <p:boldItalic r:id="rId26"/>
    </p:embeddedFont>
    <p:embeddedFont>
      <p:font typeface="Raleway" pitchFamily="2" charset="0"/>
      <p:regular r:id="rId27"/>
      <p:bold r:id="rId28"/>
      <p:italic r:id="rId29"/>
      <p:boldItalic r:id="rId30"/>
    </p:embeddedFont>
  </p:embeddedFontLst>
  <p:defaultTex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238" b="1" i="0" u="none" strike="noStrike" cap="all" spc="0" normalizeH="0" baseline="0">
        <a:ln>
          <a:noFill/>
        </a:ln>
        <a:solidFill>
          <a:srgbClr val="515252"/>
        </a:solidFill>
        <a:effectLst/>
        <a:uFillTx/>
        <a:latin typeface="+mn-lt"/>
        <a:ea typeface="+mn-ea"/>
        <a:cs typeface="+mn-cs"/>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238" b="1" i="0" u="none" strike="noStrike" cap="all" spc="0" normalizeH="0" baseline="0">
        <a:ln>
          <a:noFill/>
        </a:ln>
        <a:solidFill>
          <a:srgbClr val="515252"/>
        </a:solidFill>
        <a:effectLst/>
        <a:uFillTx/>
        <a:latin typeface="+mn-lt"/>
        <a:ea typeface="+mn-ea"/>
        <a:cs typeface="+mn-cs"/>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238" b="1" i="0" u="none" strike="noStrike" cap="all" spc="0" normalizeH="0" baseline="0">
        <a:ln>
          <a:noFill/>
        </a:ln>
        <a:solidFill>
          <a:srgbClr val="515252"/>
        </a:solidFill>
        <a:effectLst/>
        <a:uFillTx/>
        <a:latin typeface="+mn-lt"/>
        <a:ea typeface="+mn-ea"/>
        <a:cs typeface="+mn-cs"/>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238" b="1" i="0" u="none" strike="noStrike" cap="all" spc="0" normalizeH="0" baseline="0">
        <a:ln>
          <a:noFill/>
        </a:ln>
        <a:solidFill>
          <a:srgbClr val="515252"/>
        </a:solidFill>
        <a:effectLst/>
        <a:uFillTx/>
        <a:latin typeface="+mn-lt"/>
        <a:ea typeface="+mn-ea"/>
        <a:cs typeface="+mn-cs"/>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238" b="1" i="0" u="none" strike="noStrike" cap="all" spc="0" normalizeH="0" baseline="0">
        <a:ln>
          <a:noFill/>
        </a:ln>
        <a:solidFill>
          <a:srgbClr val="515252"/>
        </a:solidFill>
        <a:effectLst/>
        <a:uFillTx/>
        <a:latin typeface="+mn-lt"/>
        <a:ea typeface="+mn-ea"/>
        <a:cs typeface="+mn-cs"/>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238" b="1" i="0" u="none" strike="noStrike" cap="all" spc="0" normalizeH="0" baseline="0">
        <a:ln>
          <a:noFill/>
        </a:ln>
        <a:solidFill>
          <a:srgbClr val="515252"/>
        </a:solidFill>
        <a:effectLst/>
        <a:uFillTx/>
        <a:latin typeface="+mn-lt"/>
        <a:ea typeface="+mn-ea"/>
        <a:cs typeface="+mn-cs"/>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238" b="1" i="0" u="none" strike="noStrike" cap="all" spc="0" normalizeH="0" baseline="0">
        <a:ln>
          <a:noFill/>
        </a:ln>
        <a:solidFill>
          <a:srgbClr val="515252"/>
        </a:solidFill>
        <a:effectLst/>
        <a:uFillTx/>
        <a:latin typeface="+mn-lt"/>
        <a:ea typeface="+mn-ea"/>
        <a:cs typeface="+mn-cs"/>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238" b="1" i="0" u="none" strike="noStrike" cap="all" spc="0" normalizeH="0" baseline="0">
        <a:ln>
          <a:noFill/>
        </a:ln>
        <a:solidFill>
          <a:srgbClr val="515252"/>
        </a:solidFill>
        <a:effectLst/>
        <a:uFillTx/>
        <a:latin typeface="+mn-lt"/>
        <a:ea typeface="+mn-ea"/>
        <a:cs typeface="+mn-cs"/>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238" b="1" i="0" u="none" strike="noStrike" cap="all" spc="0" normalizeH="0" baseline="0">
        <a:ln>
          <a:noFill/>
        </a:ln>
        <a:solidFill>
          <a:srgbClr val="515252"/>
        </a:solidFill>
        <a:effectLst/>
        <a:uFillTx/>
        <a:latin typeface="+mn-lt"/>
        <a:ea typeface="+mn-ea"/>
        <a:cs typeface="+mn-cs"/>
        <a:sym typeface="Helvetica Neue"/>
      </a:defRPr>
    </a:lvl9pPr>
  </p:defaultTextStyle>
  <p:extLst>
    <p:ext uri="{521415D9-36F7-43E2-AB2F-B90AF26B5E84}">
      <p14:sectionLst xmlns:p14="http://schemas.microsoft.com/office/powerpoint/2010/main">
        <p14:section name="Canada Health Infoway" id="{30BADA36-A467-4704-BBDC-6B182C540F4B}">
          <p14:sldIdLst>
            <p14:sldId id="350"/>
            <p14:sldId id="351"/>
            <p14:sldId id="352"/>
            <p14:sldId id="353"/>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36C47A2-8B03-BD33-52DE-09E78F720487}" name="Boutin , Julie" initials="B,J" userId="S::jboutin@infoway-inforoute.ca::603e4d5f-1feb-48b7-82ae-5a95221f58ac"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181F2D"/>
    <a:srgbClr val="E02E3B"/>
    <a:srgbClr val="E1E1E1"/>
    <a:srgbClr val="171717"/>
    <a:srgbClr val="1A1919"/>
    <a:srgbClr val="515151"/>
    <a:srgbClr val="2B2C2B"/>
    <a:srgbClr val="555655"/>
    <a:srgbClr val="E02D3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73A0DAA-6AF3-43AB-8588-CEC1D06C72B9}">
  <a:tblStyle styleId="{4C3C2611-4C71-4FC5-86AE-919BDF0F9419}" styleName="">
    <a:tblBg/>
    <a:wholeTbl>
      <a:tcTxStyle b="off" i="off">
        <a:font>
          <a:latin typeface="Helvetica Neue Light"/>
          <a:ea typeface="Helvetica Neue Light"/>
          <a:cs typeface="Helvetica Neue Light"/>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
          <a:latin typeface="Helvetica Neue Light"/>
          <a:ea typeface="Helvetica Neue Light"/>
          <a:cs typeface="Helvetica Neue Light"/>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
          <a:latin typeface="Helvetica Neue Light"/>
          <a:ea typeface="Helvetica Neue Light"/>
          <a:cs typeface="Helvetica Neue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
          <a:latin typeface="Helvetica Neue Light"/>
          <a:ea typeface="Helvetica Neue Light"/>
          <a:cs typeface="Helvetica Neue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4D7"/>
          </a:solidFill>
        </a:fill>
      </a:tcStyle>
    </a:wholeTbl>
    <a:band2H>
      <a:tcTxStyle/>
      <a:tcStyle>
        <a:tcBdr/>
        <a:fill>
          <a:solidFill>
            <a:srgbClr val="C3C2C2"/>
          </a:solidFill>
        </a:fill>
      </a:tcStyle>
    </a:band2H>
    <a:firstCol>
      <a:tcTxStyle b="on"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
          <a:latin typeface="Helvetica Neue Light"/>
          <a:ea typeface="Helvetica Neue Light"/>
          <a:cs typeface="Helvetica Neue Light"/>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Ref idx="minor">
          <a:srgbClr val="FFFFFF"/>
        </a:fontRef>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Ref idx="minor">
          <a:srgbClr val="FFFFFF"/>
        </a:fontRef>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Ref idx="minor">
          <a:srgbClr val="FFFFFF"/>
        </a:fontRef>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
          <a:latin typeface="Helvetica Neue Light"/>
          <a:ea typeface="Helvetica Neue Light"/>
          <a:cs typeface="Helvetica Neue Light"/>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
          <a:latin typeface="Helvetica Neue Light"/>
          <a:ea typeface="Helvetica Neue Light"/>
          <a:cs typeface="Helvetica Neue Light"/>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Ref idx="minor">
          <a:srgbClr val="000000"/>
        </a:fontRef>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631" autoAdjust="0"/>
    <p:restoredTop sz="90741" autoAdjust="0"/>
  </p:normalViewPr>
  <p:slideViewPr>
    <p:cSldViewPr snapToGrid="0" snapToObjects="1">
      <p:cViewPr varScale="1">
        <p:scale>
          <a:sx n="138" d="100"/>
          <a:sy n="138" d="100"/>
        </p:scale>
        <p:origin x="720" y="114"/>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font" Target="fonts/font7.fntdata"/><Relationship Id="rId18" Type="http://schemas.openxmlformats.org/officeDocument/2006/relationships/font" Target="fonts/font12.fntdata"/><Relationship Id="rId26" Type="http://schemas.openxmlformats.org/officeDocument/2006/relationships/font" Target="fonts/font20.fntdata"/><Relationship Id="rId3" Type="http://schemas.openxmlformats.org/officeDocument/2006/relationships/slide" Target="slides/slide2.xml"/><Relationship Id="rId21" Type="http://schemas.openxmlformats.org/officeDocument/2006/relationships/font" Target="fonts/font15.fntdata"/><Relationship Id="rId34" Type="http://schemas.openxmlformats.org/officeDocument/2006/relationships/tableStyles" Target="tableStyles.xml"/><Relationship Id="rId7" Type="http://schemas.openxmlformats.org/officeDocument/2006/relationships/font" Target="fonts/font1.fntdata"/><Relationship Id="rId12" Type="http://schemas.openxmlformats.org/officeDocument/2006/relationships/font" Target="fonts/font6.fntdata"/><Relationship Id="rId17" Type="http://schemas.openxmlformats.org/officeDocument/2006/relationships/font" Target="fonts/font11.fntdata"/><Relationship Id="rId25" Type="http://schemas.openxmlformats.org/officeDocument/2006/relationships/font" Target="fonts/font19.fntdata"/><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font" Target="fonts/font10.fntdata"/><Relationship Id="rId20" Type="http://schemas.openxmlformats.org/officeDocument/2006/relationships/font" Target="fonts/font14.fntdata"/><Relationship Id="rId29" Type="http://schemas.openxmlformats.org/officeDocument/2006/relationships/font" Target="fonts/font23.fntdata"/><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font" Target="fonts/font5.fntdata"/><Relationship Id="rId24" Type="http://schemas.openxmlformats.org/officeDocument/2006/relationships/font" Target="fonts/font18.fntdata"/><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font" Target="fonts/font9.fntdata"/><Relationship Id="rId23" Type="http://schemas.openxmlformats.org/officeDocument/2006/relationships/font" Target="fonts/font17.fntdata"/><Relationship Id="rId28" Type="http://schemas.openxmlformats.org/officeDocument/2006/relationships/font" Target="fonts/font22.fntdata"/><Relationship Id="rId36" Type="http://schemas.microsoft.com/office/2018/10/relationships/authors" Target="authors.xml"/><Relationship Id="rId10" Type="http://schemas.openxmlformats.org/officeDocument/2006/relationships/font" Target="fonts/font4.fntdata"/><Relationship Id="rId19" Type="http://schemas.openxmlformats.org/officeDocument/2006/relationships/font" Target="fonts/font13.fntdata"/><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font" Target="fonts/font3.fntdata"/><Relationship Id="rId14" Type="http://schemas.openxmlformats.org/officeDocument/2006/relationships/font" Target="fonts/font8.fntdata"/><Relationship Id="rId22" Type="http://schemas.openxmlformats.org/officeDocument/2006/relationships/font" Target="fonts/font16.fntdata"/><Relationship Id="rId27" Type="http://schemas.openxmlformats.org/officeDocument/2006/relationships/font" Target="fonts/font21.fntdata"/><Relationship Id="rId30" Type="http://schemas.openxmlformats.org/officeDocument/2006/relationships/font" Target="fonts/font24.fntdata"/><Relationship Id="rId35" Type="http://schemas.microsoft.com/office/2016/11/relationships/changesInfo" Target="changesInfos/changesInfo1.xml"/><Relationship Id="rId8" Type="http://schemas.openxmlformats.org/officeDocument/2006/relationships/font" Target="fonts/font2.fnt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outin , Julie" userId="603e4d5f-1feb-48b7-82ae-5a95221f58ac" providerId="ADAL" clId="{ED15B4C7-CBEC-4873-AAAC-0104A3A631F5}"/>
    <pc:docChg chg="custSel addSld modSld modSection">
      <pc:chgData name="Boutin , Julie" userId="603e4d5f-1feb-48b7-82ae-5a95221f58ac" providerId="ADAL" clId="{ED15B4C7-CBEC-4873-AAAC-0104A3A631F5}" dt="2023-11-20T12:24:16.249" v="42" actId="12"/>
      <pc:docMkLst>
        <pc:docMk/>
      </pc:docMkLst>
      <pc:sldChg chg="modSp new mod">
        <pc:chgData name="Boutin , Julie" userId="603e4d5f-1feb-48b7-82ae-5a95221f58ac" providerId="ADAL" clId="{ED15B4C7-CBEC-4873-AAAC-0104A3A631F5}" dt="2023-11-20T12:23:43.434" v="19" actId="27636"/>
        <pc:sldMkLst>
          <pc:docMk/>
          <pc:sldMk cId="3615945243" sldId="352"/>
        </pc:sldMkLst>
        <pc:spChg chg="mod">
          <ac:chgData name="Boutin , Julie" userId="603e4d5f-1feb-48b7-82ae-5a95221f58ac" providerId="ADAL" clId="{ED15B4C7-CBEC-4873-AAAC-0104A3A631F5}" dt="2023-11-20T12:23:14.198" v="12" actId="20577"/>
          <ac:spMkLst>
            <pc:docMk/>
            <pc:sldMk cId="3615945243" sldId="352"/>
            <ac:spMk id="2" creationId="{7B9203C1-829C-4DE2-D7FF-9C98B2698081}"/>
          </ac:spMkLst>
        </pc:spChg>
        <pc:spChg chg="mod">
          <ac:chgData name="Boutin , Julie" userId="603e4d5f-1feb-48b7-82ae-5a95221f58ac" providerId="ADAL" clId="{ED15B4C7-CBEC-4873-AAAC-0104A3A631F5}" dt="2023-11-20T12:23:43.434" v="19" actId="27636"/>
          <ac:spMkLst>
            <pc:docMk/>
            <pc:sldMk cId="3615945243" sldId="352"/>
            <ac:spMk id="3" creationId="{2A48B793-A6F4-2333-8EC7-F605E2C105D6}"/>
          </ac:spMkLst>
        </pc:spChg>
      </pc:sldChg>
      <pc:sldChg chg="modSp new mod">
        <pc:chgData name="Boutin , Julie" userId="603e4d5f-1feb-48b7-82ae-5a95221f58ac" providerId="ADAL" clId="{ED15B4C7-CBEC-4873-AAAC-0104A3A631F5}" dt="2023-11-20T12:24:16.249" v="42" actId="12"/>
        <pc:sldMkLst>
          <pc:docMk/>
          <pc:sldMk cId="3805603229" sldId="353"/>
        </pc:sldMkLst>
        <pc:spChg chg="mod">
          <ac:chgData name="Boutin , Julie" userId="603e4d5f-1feb-48b7-82ae-5a95221f58ac" providerId="ADAL" clId="{ED15B4C7-CBEC-4873-AAAC-0104A3A631F5}" dt="2023-11-20T12:23:58.218" v="38" actId="20577"/>
          <ac:spMkLst>
            <pc:docMk/>
            <pc:sldMk cId="3805603229" sldId="353"/>
            <ac:spMk id="2" creationId="{3DE96DC2-B6C8-B7DA-7983-32D25207B1C2}"/>
          </ac:spMkLst>
        </pc:spChg>
        <pc:spChg chg="mod">
          <ac:chgData name="Boutin , Julie" userId="603e4d5f-1feb-48b7-82ae-5a95221f58ac" providerId="ADAL" clId="{ED15B4C7-CBEC-4873-AAAC-0104A3A631F5}" dt="2023-11-20T12:24:16.249" v="42" actId="12"/>
          <ac:spMkLst>
            <pc:docMk/>
            <pc:sldMk cId="3805603229" sldId="353"/>
            <ac:spMk id="3" creationId="{9914BC95-B696-A16C-8D38-A3ABE3BE97E2}"/>
          </ac:spMkLst>
        </pc:spChg>
      </pc:sldChg>
    </pc:docChg>
  </pc:docChgLst>
  <pc:docChgLst>
    <pc:chgData name="Boutin , Julie" userId="603e4d5f-1feb-48b7-82ae-5a95221f58ac" providerId="ADAL" clId="{BD26E893-25EC-4A28-8C6D-80AC95173B34}"/>
    <pc:docChg chg="custSel modSld">
      <pc:chgData name="Boutin , Julie" userId="603e4d5f-1feb-48b7-82ae-5a95221f58ac" providerId="ADAL" clId="{BD26E893-25EC-4A28-8C6D-80AC95173B34}" dt="2023-10-24T18:57:44.193" v="345" actId="20577"/>
      <pc:docMkLst>
        <pc:docMk/>
      </pc:docMkLst>
      <pc:sldChg chg="modSp mod">
        <pc:chgData name="Boutin , Julie" userId="603e4d5f-1feb-48b7-82ae-5a95221f58ac" providerId="ADAL" clId="{BD26E893-25EC-4A28-8C6D-80AC95173B34}" dt="2023-10-24T18:57:44.193" v="345" actId="20577"/>
        <pc:sldMkLst>
          <pc:docMk/>
          <pc:sldMk cId="2576189153" sldId="350"/>
        </pc:sldMkLst>
        <pc:spChg chg="mod">
          <ac:chgData name="Boutin , Julie" userId="603e4d5f-1feb-48b7-82ae-5a95221f58ac" providerId="ADAL" clId="{BD26E893-25EC-4A28-8C6D-80AC95173B34}" dt="2023-10-24T18:17:44.945" v="2" actId="20577"/>
          <ac:spMkLst>
            <pc:docMk/>
            <pc:sldMk cId="2576189153" sldId="350"/>
            <ac:spMk id="2" creationId="{F5625977-8DC5-B7C4-7EEE-625D6D5320B0}"/>
          </ac:spMkLst>
        </pc:spChg>
        <pc:spChg chg="mod">
          <ac:chgData name="Boutin , Julie" userId="603e4d5f-1feb-48b7-82ae-5a95221f58ac" providerId="ADAL" clId="{BD26E893-25EC-4A28-8C6D-80AC95173B34}" dt="2023-10-24T18:57:44.193" v="345" actId="20577"/>
          <ac:spMkLst>
            <pc:docMk/>
            <pc:sldMk cId="2576189153" sldId="350"/>
            <ac:spMk id="3" creationId="{E89EE2C4-781F-3E43-3ADF-F30280606255}"/>
          </ac:spMkLst>
        </pc:spChg>
      </pc:sldChg>
      <pc:sldChg chg="modSp mod">
        <pc:chgData name="Boutin , Julie" userId="603e4d5f-1feb-48b7-82ae-5a95221f58ac" providerId="ADAL" clId="{BD26E893-25EC-4A28-8C6D-80AC95173B34}" dt="2023-10-24T18:26:31.994" v="207" actId="20577"/>
        <pc:sldMkLst>
          <pc:docMk/>
          <pc:sldMk cId="340806903" sldId="351"/>
        </pc:sldMkLst>
        <pc:spChg chg="mod">
          <ac:chgData name="Boutin , Julie" userId="603e4d5f-1feb-48b7-82ae-5a95221f58ac" providerId="ADAL" clId="{BD26E893-25EC-4A28-8C6D-80AC95173B34}" dt="2023-10-24T18:26:31.994" v="207" actId="20577"/>
          <ac:spMkLst>
            <pc:docMk/>
            <pc:sldMk cId="340806903" sldId="351"/>
            <ac:spMk id="3" creationId="{A4F549D0-6CFD-FDA5-B875-26FFC7158E9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4" name="Shape 174"/>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175" name="Shape 175"/>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442492298"/>
      </p:ext>
    </p:extLst>
  </p:cSld>
  <p:clrMap bg1="lt1" tx1="dk1" bg2="lt2" tx2="dk2" accent1="accent1" accent2="accent2" accent3="accent3" accent4="accent4" accent5="accent5" accent6="accent6" hlink="hlink" folHlink="folHlink"/>
  <p:notesStyle>
    <a:lvl1pPr defTabSz="171450" latinLnBrk="0">
      <a:lnSpc>
        <a:spcPct val="117999"/>
      </a:lnSpc>
      <a:defRPr sz="825">
        <a:latin typeface="+mn-lt"/>
        <a:ea typeface="+mn-ea"/>
        <a:cs typeface="+mn-cs"/>
        <a:sym typeface="Helvetica Neue"/>
      </a:defRPr>
    </a:lvl1pPr>
    <a:lvl2pPr indent="85725" defTabSz="171450" latinLnBrk="0">
      <a:lnSpc>
        <a:spcPct val="117999"/>
      </a:lnSpc>
      <a:defRPr sz="825">
        <a:latin typeface="+mn-lt"/>
        <a:ea typeface="+mn-ea"/>
        <a:cs typeface="+mn-cs"/>
        <a:sym typeface="Helvetica Neue"/>
      </a:defRPr>
    </a:lvl2pPr>
    <a:lvl3pPr indent="171450" defTabSz="171450" latinLnBrk="0">
      <a:lnSpc>
        <a:spcPct val="117999"/>
      </a:lnSpc>
      <a:defRPr sz="825">
        <a:latin typeface="+mn-lt"/>
        <a:ea typeface="+mn-ea"/>
        <a:cs typeface="+mn-cs"/>
        <a:sym typeface="Helvetica Neue"/>
      </a:defRPr>
    </a:lvl3pPr>
    <a:lvl4pPr indent="257175" defTabSz="171450" latinLnBrk="0">
      <a:lnSpc>
        <a:spcPct val="117999"/>
      </a:lnSpc>
      <a:defRPr sz="825">
        <a:latin typeface="+mn-lt"/>
        <a:ea typeface="+mn-ea"/>
        <a:cs typeface="+mn-cs"/>
        <a:sym typeface="Helvetica Neue"/>
      </a:defRPr>
    </a:lvl4pPr>
    <a:lvl5pPr indent="342900" defTabSz="171450" latinLnBrk="0">
      <a:lnSpc>
        <a:spcPct val="117999"/>
      </a:lnSpc>
      <a:defRPr sz="825">
        <a:latin typeface="+mn-lt"/>
        <a:ea typeface="+mn-ea"/>
        <a:cs typeface="+mn-cs"/>
        <a:sym typeface="Helvetica Neue"/>
      </a:defRPr>
    </a:lvl5pPr>
    <a:lvl6pPr indent="428625" defTabSz="171450" latinLnBrk="0">
      <a:lnSpc>
        <a:spcPct val="117999"/>
      </a:lnSpc>
      <a:defRPr sz="825">
        <a:latin typeface="+mn-lt"/>
        <a:ea typeface="+mn-ea"/>
        <a:cs typeface="+mn-cs"/>
        <a:sym typeface="Helvetica Neue"/>
      </a:defRPr>
    </a:lvl6pPr>
    <a:lvl7pPr indent="514350" defTabSz="171450" latinLnBrk="0">
      <a:lnSpc>
        <a:spcPct val="117999"/>
      </a:lnSpc>
      <a:defRPr sz="825">
        <a:latin typeface="+mn-lt"/>
        <a:ea typeface="+mn-ea"/>
        <a:cs typeface="+mn-cs"/>
        <a:sym typeface="Helvetica Neue"/>
      </a:defRPr>
    </a:lvl7pPr>
    <a:lvl8pPr indent="600075" defTabSz="171450" latinLnBrk="0">
      <a:lnSpc>
        <a:spcPct val="117999"/>
      </a:lnSpc>
      <a:defRPr sz="825">
        <a:latin typeface="+mn-lt"/>
        <a:ea typeface="+mn-ea"/>
        <a:cs typeface="+mn-cs"/>
        <a:sym typeface="Helvetica Neue"/>
      </a:defRPr>
    </a:lvl8pPr>
    <a:lvl9pPr indent="685800" defTabSz="171450" latinLnBrk="0">
      <a:lnSpc>
        <a:spcPct val="117999"/>
      </a:lnSpc>
      <a:defRPr sz="825">
        <a:latin typeface="+mn-lt"/>
        <a:ea typeface="+mn-ea"/>
        <a:cs typeface="+mn-cs"/>
        <a:sym typeface="Helvetica Neue"/>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4_Cov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Title Text"/>
          <p:cNvSpPr txBox="1">
            <a:spLocks noGrp="1"/>
          </p:cNvSpPr>
          <p:nvPr>
            <p:ph type="title"/>
          </p:nvPr>
        </p:nvSpPr>
        <p:spPr>
          <a:xfrm>
            <a:off x="595404" y="1934216"/>
            <a:ext cx="4430553" cy="1165860"/>
          </a:xfrm>
          <a:prstGeom prst="rect">
            <a:avLst/>
          </a:prstGeom>
        </p:spPr>
        <p:txBody>
          <a:bodyPr anchor="t">
            <a:noAutofit/>
          </a:bodyPr>
          <a:lstStyle>
            <a:lvl1pPr marL="0" indent="0">
              <a:lnSpc>
                <a:spcPct val="100000"/>
              </a:lnSpc>
              <a:defRPr sz="3600" b="1">
                <a:solidFill>
                  <a:srgbClr val="181F2D"/>
                </a:solidFill>
              </a:defRPr>
            </a:lvl1pPr>
          </a:lstStyle>
          <a:p>
            <a:r>
              <a:rPr lang="en-US" dirty="0"/>
              <a:t>Click to edit Master title style</a:t>
            </a:r>
            <a:endParaRPr dirty="0"/>
          </a:p>
        </p:txBody>
      </p:sp>
    </p:spTree>
    <p:extLst>
      <p:ext uri="{BB962C8B-B14F-4D97-AF65-F5344CB8AC3E}">
        <p14:creationId xmlns:p14="http://schemas.microsoft.com/office/powerpoint/2010/main" val="132924995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reserve="1">
  <p:cSld name="Thank you">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2" name="Title Text"/>
          <p:cNvSpPr txBox="1">
            <a:spLocks noGrp="1"/>
          </p:cNvSpPr>
          <p:nvPr>
            <p:ph type="title"/>
          </p:nvPr>
        </p:nvSpPr>
        <p:spPr>
          <a:xfrm>
            <a:off x="472584" y="1747713"/>
            <a:ext cx="4918566" cy="545423"/>
          </a:xfrm>
          <a:prstGeom prst="rect">
            <a:avLst/>
          </a:prstGeom>
        </p:spPr>
        <p:txBody>
          <a:bodyPr anchor="b">
            <a:noAutofit/>
          </a:bodyPr>
          <a:lstStyle>
            <a:lvl1pPr>
              <a:lnSpc>
                <a:spcPct val="100000"/>
              </a:lnSpc>
              <a:defRPr sz="3600" b="1">
                <a:solidFill>
                  <a:srgbClr val="181F2D"/>
                </a:solidFill>
                <a:latin typeface="+mj-lt"/>
              </a:defRPr>
            </a:lvl1pPr>
          </a:lstStyle>
          <a:p>
            <a:r>
              <a:rPr lang="en-US" dirty="0"/>
              <a:t>Click to edit Master title style</a:t>
            </a:r>
            <a:endParaRPr dirty="0"/>
          </a:p>
        </p:txBody>
      </p:sp>
      <p:sp>
        <p:nvSpPr>
          <p:cNvPr id="23" name="Body Level One…"/>
          <p:cNvSpPr txBox="1">
            <a:spLocks noGrp="1"/>
          </p:cNvSpPr>
          <p:nvPr>
            <p:ph type="body" sz="quarter" idx="1"/>
          </p:nvPr>
        </p:nvSpPr>
        <p:spPr>
          <a:xfrm>
            <a:off x="472584" y="2432443"/>
            <a:ext cx="4918566" cy="1227412"/>
          </a:xfrm>
          <a:prstGeom prst="rect">
            <a:avLst/>
          </a:prstGeom>
        </p:spPr>
        <p:txBody>
          <a:bodyPr anchor="t">
            <a:noAutofit/>
          </a:bodyPr>
          <a:lstStyle>
            <a:lvl1pPr marL="0" indent="0">
              <a:lnSpc>
                <a:spcPct val="130000"/>
              </a:lnSpc>
              <a:spcBef>
                <a:spcPts val="0"/>
              </a:spcBef>
              <a:buSzTx/>
              <a:buNone/>
              <a:defRPr sz="1800" b="0" i="0">
                <a:solidFill>
                  <a:srgbClr val="181F2D"/>
                </a:solidFill>
                <a:latin typeface="+mn-lt"/>
                <a:ea typeface="Helvetica Neue Light" panose="02000403000000020004" pitchFamily="2" charset="0"/>
              </a:defRPr>
            </a:lvl1pPr>
            <a:lvl2pPr marL="0" indent="85725">
              <a:lnSpc>
                <a:spcPct val="130000"/>
              </a:lnSpc>
              <a:spcBef>
                <a:spcPts val="0"/>
              </a:spcBef>
              <a:buSzTx/>
              <a:buNone/>
              <a:defRPr sz="1800" b="0" i="0">
                <a:solidFill>
                  <a:schemeClr val="tx1"/>
                </a:solidFill>
                <a:latin typeface="+mn-lt"/>
                <a:ea typeface="Helvetica Neue Light" panose="02000403000000020004" pitchFamily="2" charset="0"/>
              </a:defRPr>
            </a:lvl2pPr>
            <a:lvl3pPr marL="0" indent="171450">
              <a:lnSpc>
                <a:spcPct val="130000"/>
              </a:lnSpc>
              <a:spcBef>
                <a:spcPts val="0"/>
              </a:spcBef>
              <a:buSzTx/>
              <a:buNone/>
              <a:defRPr sz="1800" b="0" i="0">
                <a:solidFill>
                  <a:schemeClr val="tx1"/>
                </a:solidFill>
                <a:latin typeface="+mn-lt"/>
                <a:ea typeface="Helvetica Neue Light" panose="02000403000000020004" pitchFamily="2" charset="0"/>
              </a:defRPr>
            </a:lvl3pPr>
            <a:lvl4pPr marL="0" indent="257175">
              <a:lnSpc>
                <a:spcPct val="130000"/>
              </a:lnSpc>
              <a:spcBef>
                <a:spcPts val="0"/>
              </a:spcBef>
              <a:buSzTx/>
              <a:buNone/>
              <a:defRPr sz="1800" b="0" i="0">
                <a:solidFill>
                  <a:schemeClr val="tx1"/>
                </a:solidFill>
                <a:latin typeface="+mn-lt"/>
                <a:ea typeface="Helvetica Neue Light" panose="02000403000000020004" pitchFamily="2" charset="0"/>
              </a:defRPr>
            </a:lvl4pPr>
            <a:lvl5pPr marL="0" indent="342900">
              <a:lnSpc>
                <a:spcPct val="130000"/>
              </a:lnSpc>
              <a:spcBef>
                <a:spcPts val="0"/>
              </a:spcBef>
              <a:buSzTx/>
              <a:buNone/>
              <a:defRPr sz="1800" b="0" i="0">
                <a:solidFill>
                  <a:schemeClr val="tx1"/>
                </a:solidFill>
                <a:latin typeface="+mn-lt"/>
                <a:ea typeface="Helvetica Neue Light" panose="02000403000000020004" pitchFamily="2" charset="0"/>
              </a:defRPr>
            </a:lvl5pPr>
          </a:lstStyle>
          <a:p>
            <a:pPr lvl="0"/>
            <a:r>
              <a:rPr lang="en-US" dirty="0"/>
              <a:t>Edit Master text styles</a:t>
            </a:r>
          </a:p>
        </p:txBody>
      </p:sp>
      <p:sp>
        <p:nvSpPr>
          <p:cNvPr id="7" name="Rectangle 6">
            <a:extLst>
              <a:ext uri="{FF2B5EF4-FFF2-40B4-BE49-F238E27FC236}">
                <a16:creationId xmlns:a16="http://schemas.microsoft.com/office/drawing/2014/main" id="{DF171A38-97DD-4F7E-B0FC-095A26BDF8CD}"/>
              </a:ext>
            </a:extLst>
          </p:cNvPr>
          <p:cNvSpPr/>
          <p:nvPr userDrawn="1"/>
        </p:nvSpPr>
        <p:spPr>
          <a:xfrm>
            <a:off x="2754043" y="3897331"/>
            <a:ext cx="2865665" cy="400110"/>
          </a:xfrm>
          <a:prstGeom prst="rect">
            <a:avLst/>
          </a:prstGeom>
        </p:spPr>
        <p:txBody>
          <a:bodyPr wrap="square">
            <a:spAutoFit/>
          </a:bodyPr>
          <a:lstStyle/>
          <a:p>
            <a:pPr algn="l"/>
            <a:r>
              <a:rPr lang="en-CA" sz="1000" b="1" dirty="0">
                <a:solidFill>
                  <a:srgbClr val="181F2D"/>
                </a:solidFill>
              </a:rPr>
              <a:t>Let’s Connect on LinkedIn</a:t>
            </a:r>
          </a:p>
          <a:p>
            <a:pPr algn="l"/>
            <a:r>
              <a:rPr lang="en-CA" sz="1000" b="0" cap="none" dirty="0">
                <a:solidFill>
                  <a:srgbClr val="181F2D"/>
                </a:solidFill>
              </a:rPr>
              <a:t>linkedin.com/company/canada-health-infoway/</a:t>
            </a:r>
          </a:p>
        </p:txBody>
      </p:sp>
      <p:sp>
        <p:nvSpPr>
          <p:cNvPr id="10" name="Rectangle 9">
            <a:extLst>
              <a:ext uri="{FF2B5EF4-FFF2-40B4-BE49-F238E27FC236}">
                <a16:creationId xmlns:a16="http://schemas.microsoft.com/office/drawing/2014/main" id="{D138D203-AF26-46CF-A577-C5AB104B2482}"/>
              </a:ext>
            </a:extLst>
          </p:cNvPr>
          <p:cNvSpPr/>
          <p:nvPr userDrawn="1"/>
        </p:nvSpPr>
        <p:spPr>
          <a:xfrm>
            <a:off x="2754043" y="4498119"/>
            <a:ext cx="2236998" cy="400110"/>
          </a:xfrm>
          <a:prstGeom prst="rect">
            <a:avLst/>
          </a:prstGeom>
        </p:spPr>
        <p:txBody>
          <a:bodyPr wrap="square">
            <a:spAutoFit/>
          </a:bodyPr>
          <a:lstStyle/>
          <a:p>
            <a:pPr algn="l"/>
            <a:r>
              <a:rPr lang="en-CA" sz="1000" b="1" dirty="0">
                <a:solidFill>
                  <a:srgbClr val="181F2D"/>
                </a:solidFill>
              </a:rPr>
              <a:t>Let’s Connect on Twitter</a:t>
            </a:r>
          </a:p>
          <a:p>
            <a:pPr algn="l"/>
            <a:r>
              <a:rPr kumimoji="0" lang="en-CA" sz="1000" b="0" i="0" u="none" strike="noStrike" cap="none" spc="0" normalizeH="0" baseline="0" dirty="0">
                <a:ln>
                  <a:noFill/>
                </a:ln>
                <a:solidFill>
                  <a:srgbClr val="181F2D"/>
                </a:solidFill>
                <a:effectLst/>
                <a:uFillTx/>
                <a:latin typeface="+mn-lt"/>
                <a:ea typeface="+mn-ea"/>
                <a:cs typeface="+mn-cs"/>
                <a:sym typeface="Helvetica Neue"/>
              </a:rPr>
              <a:t>@infoway</a:t>
            </a:r>
            <a:endParaRPr lang="en-CA" sz="1000" b="0" cap="none" dirty="0">
              <a:solidFill>
                <a:srgbClr val="181F2D"/>
              </a:solidFill>
            </a:endParaRPr>
          </a:p>
        </p:txBody>
      </p:sp>
      <p:sp>
        <p:nvSpPr>
          <p:cNvPr id="11" name="Rectangle 10">
            <a:extLst>
              <a:ext uri="{FF2B5EF4-FFF2-40B4-BE49-F238E27FC236}">
                <a16:creationId xmlns:a16="http://schemas.microsoft.com/office/drawing/2014/main" id="{F44F3E43-1555-4380-8581-55C414910EFF}"/>
              </a:ext>
            </a:extLst>
          </p:cNvPr>
          <p:cNvSpPr/>
          <p:nvPr userDrawn="1"/>
        </p:nvSpPr>
        <p:spPr>
          <a:xfrm>
            <a:off x="853900" y="3893391"/>
            <a:ext cx="1544496" cy="400110"/>
          </a:xfrm>
          <a:prstGeom prst="rect">
            <a:avLst/>
          </a:prstGeom>
        </p:spPr>
        <p:txBody>
          <a:bodyPr wrap="square">
            <a:spAutoFit/>
          </a:bodyPr>
          <a:lstStyle/>
          <a:p>
            <a:pPr algn="r"/>
            <a:r>
              <a:rPr lang="en-CA" sz="1000" b="1" dirty="0">
                <a:solidFill>
                  <a:srgbClr val="181F2D"/>
                </a:solidFill>
              </a:rPr>
              <a:t>Visit OUR WEBSITE</a:t>
            </a:r>
          </a:p>
          <a:p>
            <a:pPr algn="r"/>
            <a:r>
              <a:rPr lang="en-CA" sz="1000" b="0" cap="none" dirty="0">
                <a:solidFill>
                  <a:srgbClr val="181F2D"/>
                </a:solidFill>
              </a:rPr>
              <a:t>infoway-inforoute.ca</a:t>
            </a:r>
          </a:p>
        </p:txBody>
      </p:sp>
      <p:sp>
        <p:nvSpPr>
          <p:cNvPr id="13" name="Rectangle 12">
            <a:extLst>
              <a:ext uri="{FF2B5EF4-FFF2-40B4-BE49-F238E27FC236}">
                <a16:creationId xmlns:a16="http://schemas.microsoft.com/office/drawing/2014/main" id="{805D811F-C4B6-4F8C-B415-49F6EDD14031}"/>
              </a:ext>
            </a:extLst>
          </p:cNvPr>
          <p:cNvSpPr/>
          <p:nvPr userDrawn="1"/>
        </p:nvSpPr>
        <p:spPr>
          <a:xfrm>
            <a:off x="472584" y="4506931"/>
            <a:ext cx="1991971" cy="407804"/>
          </a:xfrm>
          <a:prstGeom prst="rect">
            <a:avLst/>
          </a:prstGeom>
        </p:spPr>
        <p:txBody>
          <a:bodyPr wrap="square">
            <a:spAutoFit/>
          </a:bodyPr>
          <a:lstStyle/>
          <a:p>
            <a:pPr algn="r"/>
            <a:r>
              <a:rPr lang="en-CA" sz="1000" b="1" dirty="0">
                <a:solidFill>
                  <a:srgbClr val="181F2D"/>
                </a:solidFill>
              </a:rPr>
              <a:t>VISIT OUR SURVEY WEBSITE</a:t>
            </a:r>
          </a:p>
          <a:p>
            <a:pPr algn="r"/>
            <a:r>
              <a:rPr lang="en-CA" sz="1000" b="0" cap="none" dirty="0">
                <a:solidFill>
                  <a:srgbClr val="181F2D"/>
                </a:solidFill>
              </a:rPr>
              <a:t>insights.infoway-inforoute.ca/</a:t>
            </a:r>
          </a:p>
        </p:txBody>
      </p:sp>
      <p:cxnSp>
        <p:nvCxnSpPr>
          <p:cNvPr id="14" name="Straight Connector 13">
            <a:extLst>
              <a:ext uri="{FF2B5EF4-FFF2-40B4-BE49-F238E27FC236}">
                <a16:creationId xmlns:a16="http://schemas.microsoft.com/office/drawing/2014/main" id="{1CB0A8F1-F1B1-4F13-A717-B7BBB3241E4A}"/>
              </a:ext>
            </a:extLst>
          </p:cNvPr>
          <p:cNvCxnSpPr>
            <a:cxnSpLocks/>
          </p:cNvCxnSpPr>
          <p:nvPr userDrawn="1"/>
        </p:nvCxnSpPr>
        <p:spPr>
          <a:xfrm>
            <a:off x="2576219" y="3831513"/>
            <a:ext cx="0" cy="1168504"/>
          </a:xfrm>
          <a:prstGeom prst="line">
            <a:avLst/>
          </a:prstGeom>
          <a:noFill/>
          <a:ln w="19050" cap="flat">
            <a:solidFill>
              <a:srgbClr val="181F2D"/>
            </a:solidFill>
            <a:prstDash val="solid"/>
            <a:miter lim="400000"/>
          </a:ln>
          <a:effectLst/>
          <a:sp3d/>
        </p:spPr>
        <p:style>
          <a:lnRef idx="0">
            <a:scrgbClr r="0" g="0" b="0"/>
          </a:lnRef>
          <a:fillRef idx="0">
            <a:scrgbClr r="0" g="0" b="0"/>
          </a:fillRef>
          <a:effectRef idx="0">
            <a:scrgbClr r="0" g="0" b="0"/>
          </a:effectRef>
          <a:fontRef idx="none"/>
        </p:style>
      </p:cxnSp>
      <p:pic>
        <p:nvPicPr>
          <p:cNvPr id="12" name="Picture 11" descr="A red logo on a black background&#10;&#10;Description automatically generated with medium confidence">
            <a:extLst>
              <a:ext uri="{FF2B5EF4-FFF2-40B4-BE49-F238E27FC236}">
                <a16:creationId xmlns:a16="http://schemas.microsoft.com/office/drawing/2014/main" id="{7AF5554A-CFEA-9347-870C-38F3A545EB6C}"/>
              </a:ext>
            </a:extLst>
          </p:cNvPr>
          <p:cNvPicPr>
            <a:picLocks noChangeAspect="1"/>
          </p:cNvPicPr>
          <p:nvPr userDrawn="1"/>
        </p:nvPicPr>
        <p:blipFill rotWithShape="1">
          <a:blip r:embed="rId3"/>
          <a:srcRect t="41830" b="42185"/>
          <a:stretch/>
        </p:blipFill>
        <p:spPr>
          <a:xfrm>
            <a:off x="368834" y="490486"/>
            <a:ext cx="2964179" cy="475312"/>
          </a:xfrm>
          <a:prstGeom prst="rect">
            <a:avLst/>
          </a:prstGeom>
        </p:spPr>
      </p:pic>
    </p:spTree>
    <p:extLst>
      <p:ext uri="{BB962C8B-B14F-4D97-AF65-F5344CB8AC3E}">
        <p14:creationId xmlns:p14="http://schemas.microsoft.com/office/powerpoint/2010/main" val="272045904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Corp log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2" descr="A red logo on a black background&#10;&#10;Description automatically generated with medium confidence">
            <a:extLst>
              <a:ext uri="{FF2B5EF4-FFF2-40B4-BE49-F238E27FC236}">
                <a16:creationId xmlns:a16="http://schemas.microsoft.com/office/drawing/2014/main" id="{52407C80-0394-1B45-B6CA-84CC785D8224}"/>
              </a:ext>
            </a:extLst>
          </p:cNvPr>
          <p:cNvPicPr>
            <a:picLocks noChangeAspect="1"/>
          </p:cNvPicPr>
          <p:nvPr userDrawn="1"/>
        </p:nvPicPr>
        <p:blipFill rotWithShape="1">
          <a:blip r:embed="rId3"/>
          <a:srcRect t="41830" b="42185"/>
          <a:stretch/>
        </p:blipFill>
        <p:spPr>
          <a:xfrm>
            <a:off x="268943" y="969363"/>
            <a:ext cx="5116999" cy="820521"/>
          </a:xfrm>
          <a:prstGeom prst="rect">
            <a:avLst/>
          </a:prstGeom>
        </p:spPr>
      </p:pic>
    </p:spTree>
    <p:extLst>
      <p:ext uri="{BB962C8B-B14F-4D97-AF65-F5344CB8AC3E}">
        <p14:creationId xmlns:p14="http://schemas.microsoft.com/office/powerpoint/2010/main" val="257534863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ov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Title Text"/>
          <p:cNvSpPr txBox="1">
            <a:spLocks noGrp="1"/>
          </p:cNvSpPr>
          <p:nvPr>
            <p:ph type="title"/>
          </p:nvPr>
        </p:nvSpPr>
        <p:spPr>
          <a:xfrm>
            <a:off x="571500" y="1517073"/>
            <a:ext cx="3238500" cy="1165860"/>
          </a:xfrm>
          <a:prstGeom prst="rect">
            <a:avLst/>
          </a:prstGeom>
        </p:spPr>
        <p:txBody>
          <a:bodyPr anchor="t">
            <a:noAutofit/>
          </a:bodyPr>
          <a:lstStyle>
            <a:lvl1pPr>
              <a:lnSpc>
                <a:spcPct val="100000"/>
              </a:lnSpc>
              <a:defRPr sz="2800" b="1">
                <a:solidFill>
                  <a:srgbClr val="181F2D"/>
                </a:solidFill>
              </a:defRPr>
            </a:lvl1pPr>
          </a:lstStyle>
          <a:p>
            <a:r>
              <a:rPr lang="en-US" dirty="0"/>
              <a:t>Click to edit Master title style</a:t>
            </a:r>
            <a:endParaRPr dirty="0"/>
          </a:p>
        </p:txBody>
      </p:sp>
      <p:sp>
        <p:nvSpPr>
          <p:cNvPr id="12" name="Body Level One…"/>
          <p:cNvSpPr txBox="1">
            <a:spLocks noGrp="1"/>
          </p:cNvSpPr>
          <p:nvPr>
            <p:ph type="body" sz="quarter" idx="1"/>
          </p:nvPr>
        </p:nvSpPr>
        <p:spPr>
          <a:xfrm>
            <a:off x="571500" y="3185347"/>
            <a:ext cx="3238500" cy="1574876"/>
          </a:xfrm>
          <a:prstGeom prst="rect">
            <a:avLst/>
          </a:prstGeom>
        </p:spPr>
        <p:txBody>
          <a:bodyPr anchor="t">
            <a:noAutofit/>
          </a:bodyPr>
          <a:lstStyle>
            <a:lvl1pPr marL="0" indent="0">
              <a:lnSpc>
                <a:spcPct val="100000"/>
              </a:lnSpc>
              <a:spcBef>
                <a:spcPts val="0"/>
              </a:spcBef>
              <a:spcAft>
                <a:spcPts val="0"/>
              </a:spcAft>
              <a:buSzTx/>
              <a:buNone/>
              <a:defRPr sz="1600" b="0" i="0">
                <a:solidFill>
                  <a:srgbClr val="181F2D"/>
                </a:solidFill>
                <a:latin typeface="+mn-lt"/>
                <a:ea typeface="Helvetica Neue Light" panose="02000403000000020004" pitchFamily="2" charset="0"/>
              </a:defRPr>
            </a:lvl1pPr>
            <a:lvl2pPr marL="0" indent="85725">
              <a:lnSpc>
                <a:spcPct val="130000"/>
              </a:lnSpc>
              <a:spcBef>
                <a:spcPts val="0"/>
              </a:spcBef>
              <a:buSzTx/>
              <a:buNone/>
              <a:defRPr sz="1800" b="0" i="0">
                <a:solidFill>
                  <a:srgbClr val="FFFFFF"/>
                </a:solidFill>
                <a:latin typeface="Helvetica Neue Light" panose="02000403000000020004" pitchFamily="2" charset="0"/>
                <a:ea typeface="Helvetica Neue Light" panose="02000403000000020004" pitchFamily="2" charset="0"/>
              </a:defRPr>
            </a:lvl2pPr>
            <a:lvl3pPr marL="0" indent="171450">
              <a:lnSpc>
                <a:spcPct val="130000"/>
              </a:lnSpc>
              <a:spcBef>
                <a:spcPts val="0"/>
              </a:spcBef>
              <a:buSzTx/>
              <a:buNone/>
              <a:defRPr sz="1800" b="0" i="0">
                <a:solidFill>
                  <a:srgbClr val="FFFFFF"/>
                </a:solidFill>
                <a:latin typeface="Helvetica Neue Light" panose="02000403000000020004" pitchFamily="2" charset="0"/>
                <a:ea typeface="Helvetica Neue Light" panose="02000403000000020004" pitchFamily="2" charset="0"/>
              </a:defRPr>
            </a:lvl3pPr>
            <a:lvl4pPr marL="0" indent="257175">
              <a:lnSpc>
                <a:spcPct val="130000"/>
              </a:lnSpc>
              <a:spcBef>
                <a:spcPts val="0"/>
              </a:spcBef>
              <a:buSzTx/>
              <a:buNone/>
              <a:defRPr sz="1800" b="0" i="0">
                <a:solidFill>
                  <a:srgbClr val="FFFFFF"/>
                </a:solidFill>
                <a:latin typeface="Helvetica Neue Light" panose="02000403000000020004" pitchFamily="2" charset="0"/>
                <a:ea typeface="Helvetica Neue Light" panose="02000403000000020004" pitchFamily="2" charset="0"/>
              </a:defRPr>
            </a:lvl4pPr>
            <a:lvl5pPr marL="0" indent="342900">
              <a:lnSpc>
                <a:spcPct val="130000"/>
              </a:lnSpc>
              <a:spcBef>
                <a:spcPts val="0"/>
              </a:spcBef>
              <a:buSzTx/>
              <a:buNone/>
              <a:defRPr sz="1800" b="0" i="0">
                <a:solidFill>
                  <a:srgbClr val="FFFFFF"/>
                </a:solidFill>
                <a:latin typeface="Helvetica Neue Light" panose="02000403000000020004" pitchFamily="2" charset="0"/>
                <a:ea typeface="Helvetica Neue Light" panose="02000403000000020004" pitchFamily="2" charset="0"/>
              </a:defRPr>
            </a:lvl5pPr>
          </a:lstStyle>
          <a:p>
            <a:pPr lvl="0"/>
            <a:r>
              <a:rPr lang="en-US" dirty="0"/>
              <a:t>Edit Master text styles</a:t>
            </a:r>
          </a:p>
        </p:txBody>
      </p:sp>
      <p:sp>
        <p:nvSpPr>
          <p:cNvPr id="8" name="Body Level One…">
            <a:extLst>
              <a:ext uri="{FF2B5EF4-FFF2-40B4-BE49-F238E27FC236}">
                <a16:creationId xmlns:a16="http://schemas.microsoft.com/office/drawing/2014/main" id="{C79EAFE0-671A-4AB5-9421-FBBCE1866F06}"/>
              </a:ext>
            </a:extLst>
          </p:cNvPr>
          <p:cNvSpPr txBox="1">
            <a:spLocks noGrp="1"/>
          </p:cNvSpPr>
          <p:nvPr>
            <p:ph type="body" sz="quarter" idx="10"/>
          </p:nvPr>
        </p:nvSpPr>
        <p:spPr>
          <a:xfrm>
            <a:off x="571500" y="2791523"/>
            <a:ext cx="3238500" cy="449765"/>
          </a:xfrm>
          <a:prstGeom prst="rect">
            <a:avLst/>
          </a:prstGeom>
        </p:spPr>
        <p:txBody>
          <a:bodyPr anchor="t">
            <a:noAutofit/>
          </a:bodyPr>
          <a:lstStyle>
            <a:lvl1pPr marL="0" indent="0">
              <a:lnSpc>
                <a:spcPct val="130000"/>
              </a:lnSpc>
              <a:spcBef>
                <a:spcPts val="0"/>
              </a:spcBef>
              <a:buSzTx/>
              <a:buNone/>
              <a:defRPr sz="1800" b="0" i="0">
                <a:solidFill>
                  <a:srgbClr val="181F2D"/>
                </a:solidFill>
                <a:latin typeface="+mn-lt"/>
                <a:ea typeface="Helvetica Neue Light" panose="02000403000000020004" pitchFamily="2" charset="0"/>
              </a:defRPr>
            </a:lvl1pPr>
            <a:lvl2pPr marL="0" indent="85725">
              <a:lnSpc>
                <a:spcPct val="130000"/>
              </a:lnSpc>
              <a:spcBef>
                <a:spcPts val="0"/>
              </a:spcBef>
              <a:buSzTx/>
              <a:buNone/>
              <a:defRPr sz="1800" b="0" i="0">
                <a:solidFill>
                  <a:srgbClr val="FFFFFF"/>
                </a:solidFill>
                <a:latin typeface="Helvetica Neue Light" panose="02000403000000020004" pitchFamily="2" charset="0"/>
                <a:ea typeface="Helvetica Neue Light" panose="02000403000000020004" pitchFamily="2" charset="0"/>
              </a:defRPr>
            </a:lvl2pPr>
            <a:lvl3pPr marL="0" indent="171450">
              <a:lnSpc>
                <a:spcPct val="130000"/>
              </a:lnSpc>
              <a:spcBef>
                <a:spcPts val="0"/>
              </a:spcBef>
              <a:buSzTx/>
              <a:buNone/>
              <a:defRPr sz="1800" b="0" i="0">
                <a:solidFill>
                  <a:srgbClr val="FFFFFF"/>
                </a:solidFill>
                <a:latin typeface="Helvetica Neue Light" panose="02000403000000020004" pitchFamily="2" charset="0"/>
                <a:ea typeface="Helvetica Neue Light" panose="02000403000000020004" pitchFamily="2" charset="0"/>
              </a:defRPr>
            </a:lvl3pPr>
            <a:lvl4pPr marL="0" indent="257175">
              <a:lnSpc>
                <a:spcPct val="130000"/>
              </a:lnSpc>
              <a:spcBef>
                <a:spcPts val="0"/>
              </a:spcBef>
              <a:buSzTx/>
              <a:buNone/>
              <a:defRPr sz="1800" b="0" i="0">
                <a:solidFill>
                  <a:srgbClr val="FFFFFF"/>
                </a:solidFill>
                <a:latin typeface="Helvetica Neue Light" panose="02000403000000020004" pitchFamily="2" charset="0"/>
                <a:ea typeface="Helvetica Neue Light" panose="02000403000000020004" pitchFamily="2" charset="0"/>
              </a:defRPr>
            </a:lvl4pPr>
            <a:lvl5pPr marL="0" indent="342900">
              <a:lnSpc>
                <a:spcPct val="130000"/>
              </a:lnSpc>
              <a:spcBef>
                <a:spcPts val="0"/>
              </a:spcBef>
              <a:buSzTx/>
              <a:buNone/>
              <a:defRPr sz="1800" b="0" i="0">
                <a:solidFill>
                  <a:srgbClr val="FFFFFF"/>
                </a:solidFill>
                <a:latin typeface="Helvetica Neue Light" panose="02000403000000020004" pitchFamily="2" charset="0"/>
                <a:ea typeface="Helvetica Neue Light" panose="02000403000000020004" pitchFamily="2" charset="0"/>
              </a:defRPr>
            </a:lvl5pPr>
          </a:lstStyle>
          <a:p>
            <a:pPr lvl="0"/>
            <a:r>
              <a:rPr lang="en-US" dirty="0"/>
              <a:t>Edit Master text styles</a:t>
            </a:r>
          </a:p>
        </p:txBody>
      </p:sp>
      <p:pic>
        <p:nvPicPr>
          <p:cNvPr id="6" name="Picture 5" descr="A red logo on a black background&#10;&#10;Description automatically generated with medium confidence">
            <a:extLst>
              <a:ext uri="{FF2B5EF4-FFF2-40B4-BE49-F238E27FC236}">
                <a16:creationId xmlns:a16="http://schemas.microsoft.com/office/drawing/2014/main" id="{7477F427-F351-1C4E-96C4-5296762E2B3D}"/>
              </a:ext>
            </a:extLst>
          </p:cNvPr>
          <p:cNvPicPr>
            <a:picLocks noChangeAspect="1"/>
          </p:cNvPicPr>
          <p:nvPr userDrawn="1"/>
        </p:nvPicPr>
        <p:blipFill rotWithShape="1">
          <a:blip r:embed="rId3"/>
          <a:srcRect t="41830" b="42185"/>
          <a:stretch/>
        </p:blipFill>
        <p:spPr>
          <a:xfrm>
            <a:off x="368834" y="490486"/>
            <a:ext cx="2964179" cy="475312"/>
          </a:xfrm>
          <a:prstGeom prst="rect">
            <a:avLst/>
          </a:prstGeom>
        </p:spPr>
      </p:pic>
    </p:spTree>
    <p:extLst>
      <p:ext uri="{BB962C8B-B14F-4D97-AF65-F5344CB8AC3E}">
        <p14:creationId xmlns:p14="http://schemas.microsoft.com/office/powerpoint/2010/main" val="279941033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All Content">
    <p:spTree>
      <p:nvGrpSpPr>
        <p:cNvPr id="1" name=""/>
        <p:cNvGrpSpPr/>
        <p:nvPr/>
      </p:nvGrpSpPr>
      <p:grpSpPr>
        <a:xfrm>
          <a:off x="0" y="0"/>
          <a:ext cx="0" cy="0"/>
          <a:chOff x="0" y="0"/>
          <a:chExt cx="0" cy="0"/>
        </a:xfrm>
      </p:grpSpPr>
      <p:sp>
        <p:nvSpPr>
          <p:cNvPr id="124" name="Title Text"/>
          <p:cNvSpPr txBox="1">
            <a:spLocks noGrp="1"/>
          </p:cNvSpPr>
          <p:nvPr>
            <p:ph type="title"/>
          </p:nvPr>
        </p:nvSpPr>
        <p:spPr>
          <a:xfrm>
            <a:off x="733424" y="384048"/>
            <a:ext cx="7643659" cy="476250"/>
          </a:xfrm>
          <a:prstGeom prst="rect">
            <a:avLst/>
          </a:prstGeom>
        </p:spPr>
        <p:txBody>
          <a:bodyPr>
            <a:normAutofit/>
          </a:bodyPr>
          <a:lstStyle>
            <a:lvl1pPr>
              <a:defRPr sz="2400" b="1" i="0" u="none" strike="noStrike" cap="none" spc="0" baseline="0" dirty="0">
                <a:ln>
                  <a:noFill/>
                </a:ln>
                <a:solidFill>
                  <a:srgbClr val="181F2D"/>
                </a:solidFill>
                <a:uFillTx/>
                <a:latin typeface="+mj-lt"/>
                <a:ea typeface="+mn-ea"/>
                <a:cs typeface="+mn-cs"/>
                <a:sym typeface="Helvetica Neue"/>
              </a:defRPr>
            </a:lvl1pPr>
          </a:lstStyle>
          <a:p>
            <a:r>
              <a:rPr lang="en-US" dirty="0"/>
              <a:t>Click to edit Master title style</a:t>
            </a:r>
            <a:endParaRPr dirty="0"/>
          </a:p>
        </p:txBody>
      </p:sp>
      <p:sp>
        <p:nvSpPr>
          <p:cNvPr id="3" name="Content Placeholder 2">
            <a:extLst>
              <a:ext uri="{FF2B5EF4-FFF2-40B4-BE49-F238E27FC236}">
                <a16:creationId xmlns:a16="http://schemas.microsoft.com/office/drawing/2014/main" id="{1C421B22-0792-4CA5-806B-00E245A923B8}"/>
              </a:ext>
            </a:extLst>
          </p:cNvPr>
          <p:cNvSpPr>
            <a:spLocks noGrp="1"/>
          </p:cNvSpPr>
          <p:nvPr>
            <p:ph sz="quarter" idx="10"/>
          </p:nvPr>
        </p:nvSpPr>
        <p:spPr>
          <a:xfrm>
            <a:off x="733424" y="1335024"/>
            <a:ext cx="7643660" cy="3200400"/>
          </a:xfrm>
        </p:spPr>
        <p:txBody>
          <a:bodyPr/>
          <a:lstStyle>
            <a:lvl1pPr>
              <a:defRPr>
                <a:solidFill>
                  <a:srgbClr val="181F2D"/>
                </a:solidFill>
              </a:defRPr>
            </a:lvl1pPr>
            <a:lvl2pPr>
              <a:defRPr>
                <a:solidFill>
                  <a:srgbClr val="181F2D"/>
                </a:solidFill>
              </a:defRPr>
            </a:lvl2pPr>
            <a:lvl3pPr>
              <a:defRPr>
                <a:solidFill>
                  <a:srgbClr val="181F2D"/>
                </a:solidFill>
              </a:defRPr>
            </a:lvl3pPr>
            <a:lvl4pPr>
              <a:defRPr>
                <a:solidFill>
                  <a:srgbClr val="181F2D"/>
                </a:solidFill>
              </a:defRPr>
            </a:lvl4pPr>
            <a:lvl5pPr>
              <a:defRPr>
                <a:solidFill>
                  <a:srgbClr val="181F2D"/>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2" name="Slide Number Placeholder 1">
            <a:extLst>
              <a:ext uri="{FF2B5EF4-FFF2-40B4-BE49-F238E27FC236}">
                <a16:creationId xmlns:a16="http://schemas.microsoft.com/office/drawing/2014/main" id="{BC172D3A-AAC6-43D9-A879-6CD7A562FAA4}"/>
              </a:ext>
            </a:extLst>
          </p:cNvPr>
          <p:cNvSpPr>
            <a:spLocks noGrp="1"/>
          </p:cNvSpPr>
          <p:nvPr>
            <p:ph type="sldNum" sz="quarter" idx="11"/>
          </p:nvPr>
        </p:nvSpPr>
        <p:spPr/>
        <p:txBody>
          <a:bodyPr/>
          <a:lstStyle>
            <a:lvl1pPr>
              <a:defRPr>
                <a:solidFill>
                  <a:srgbClr val="181F2D"/>
                </a:solidFill>
              </a:defRPr>
            </a:lvl1pPr>
          </a:lstStyle>
          <a:p>
            <a:fld id="{7BCFBF29-39BB-47B7-B83E-9E61FEB2B13F}" type="slidenum">
              <a:rPr lang="en-CA" smtClean="0"/>
              <a:pPr/>
              <a:t>‹N°›</a:t>
            </a:fld>
            <a:endParaRPr lang="en-CA" dirty="0"/>
          </a:p>
        </p:txBody>
      </p:sp>
      <p:sp>
        <p:nvSpPr>
          <p:cNvPr id="6" name="Footer Placeholder 3">
            <a:extLst>
              <a:ext uri="{FF2B5EF4-FFF2-40B4-BE49-F238E27FC236}">
                <a16:creationId xmlns:a16="http://schemas.microsoft.com/office/drawing/2014/main" id="{3E6D9C31-E9F5-477F-9B2D-9E0D4BDC47F6}"/>
              </a:ext>
            </a:extLst>
          </p:cNvPr>
          <p:cNvSpPr>
            <a:spLocks noGrp="1"/>
          </p:cNvSpPr>
          <p:nvPr>
            <p:ph type="ftr" sz="quarter" idx="12"/>
          </p:nvPr>
        </p:nvSpPr>
        <p:spPr>
          <a:xfrm>
            <a:off x="246081" y="4810284"/>
            <a:ext cx="1828800" cy="146304"/>
          </a:xfrm>
        </p:spPr>
        <p:txBody>
          <a:bodyPr/>
          <a:lstStyle/>
          <a:p>
            <a:r>
              <a:rPr lang="en-CA" dirty="0"/>
              <a:t>©2023 Canada Health Infoway</a:t>
            </a:r>
          </a:p>
        </p:txBody>
      </p:sp>
    </p:spTree>
    <p:extLst>
      <p:ext uri="{BB962C8B-B14F-4D97-AF65-F5344CB8AC3E}">
        <p14:creationId xmlns:p14="http://schemas.microsoft.com/office/powerpoint/2010/main" val="36331591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o Bullets">
    <p:spTree>
      <p:nvGrpSpPr>
        <p:cNvPr id="1" name=""/>
        <p:cNvGrpSpPr/>
        <p:nvPr/>
      </p:nvGrpSpPr>
      <p:grpSpPr>
        <a:xfrm>
          <a:off x="0" y="0"/>
          <a:ext cx="0" cy="0"/>
          <a:chOff x="0" y="0"/>
          <a:chExt cx="0" cy="0"/>
        </a:xfrm>
      </p:grpSpPr>
      <p:sp>
        <p:nvSpPr>
          <p:cNvPr id="39" name="Title Text"/>
          <p:cNvSpPr txBox="1">
            <a:spLocks noGrp="1"/>
          </p:cNvSpPr>
          <p:nvPr>
            <p:ph type="title"/>
          </p:nvPr>
        </p:nvSpPr>
        <p:spPr>
          <a:xfrm>
            <a:off x="733424" y="384048"/>
            <a:ext cx="7643659" cy="476250"/>
          </a:xfrm>
          <a:prstGeom prst="rect">
            <a:avLst/>
          </a:prstGeom>
        </p:spPr>
        <p:txBody>
          <a:bodyPr>
            <a:normAutofit/>
          </a:bodyPr>
          <a:lstStyle>
            <a:lvl1pPr>
              <a:defRPr sz="2400" b="1">
                <a:solidFill>
                  <a:srgbClr val="181F2D"/>
                </a:solidFill>
              </a:defRPr>
            </a:lvl1pPr>
          </a:lstStyle>
          <a:p>
            <a:r>
              <a:rPr lang="en-US"/>
              <a:t>Click to edit Master title style</a:t>
            </a:r>
            <a:endParaRPr dirty="0"/>
          </a:p>
        </p:txBody>
      </p:sp>
      <p:sp>
        <p:nvSpPr>
          <p:cNvPr id="3" name="Text Placeholder 2">
            <a:extLst>
              <a:ext uri="{FF2B5EF4-FFF2-40B4-BE49-F238E27FC236}">
                <a16:creationId xmlns:a16="http://schemas.microsoft.com/office/drawing/2014/main" id="{BD05812C-D12C-4B79-B7B0-47A61E42D3D2}"/>
              </a:ext>
            </a:extLst>
          </p:cNvPr>
          <p:cNvSpPr>
            <a:spLocks noGrp="1"/>
          </p:cNvSpPr>
          <p:nvPr>
            <p:ph type="body" sz="quarter" idx="10"/>
          </p:nvPr>
        </p:nvSpPr>
        <p:spPr>
          <a:xfrm>
            <a:off x="733424" y="1335024"/>
            <a:ext cx="7643660" cy="3200400"/>
          </a:xfrm>
          <a:prstGeom prst="rect">
            <a:avLst/>
          </a:prstGeom>
        </p:spPr>
        <p:txBody>
          <a:bodyPr/>
          <a:lstStyle>
            <a:lvl1pPr marL="0" indent="0">
              <a:buNone/>
              <a:defRPr sz="1800">
                <a:solidFill>
                  <a:srgbClr val="181F2D"/>
                </a:solidFill>
              </a:defRPr>
            </a:lvl1pPr>
            <a:lvl2pPr marL="238125" indent="0">
              <a:buNone/>
              <a:defRPr sz="1600">
                <a:solidFill>
                  <a:srgbClr val="181F2D"/>
                </a:solidFill>
              </a:defRPr>
            </a:lvl2pPr>
            <a:lvl3pPr marL="476250" indent="0">
              <a:buNone/>
              <a:defRPr sz="1400">
                <a:solidFill>
                  <a:srgbClr val="181F2D"/>
                </a:solidFill>
              </a:defRPr>
            </a:lvl3pPr>
            <a:lvl4pPr marL="714375" indent="0">
              <a:buNone/>
              <a:defRPr sz="1400">
                <a:solidFill>
                  <a:srgbClr val="181F2D"/>
                </a:solidFill>
              </a:defRPr>
            </a:lvl4pPr>
            <a:lvl5pPr marL="952500" indent="0">
              <a:buNone/>
              <a:defRPr sz="1400">
                <a:solidFill>
                  <a:srgbClr val="181F2D"/>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2" name="Slide Number Placeholder 1">
            <a:extLst>
              <a:ext uri="{FF2B5EF4-FFF2-40B4-BE49-F238E27FC236}">
                <a16:creationId xmlns:a16="http://schemas.microsoft.com/office/drawing/2014/main" id="{546F3C5C-961C-4423-B1FF-E32FC83E4AB0}"/>
              </a:ext>
            </a:extLst>
          </p:cNvPr>
          <p:cNvSpPr>
            <a:spLocks noGrp="1"/>
          </p:cNvSpPr>
          <p:nvPr>
            <p:ph type="sldNum" sz="quarter" idx="11"/>
          </p:nvPr>
        </p:nvSpPr>
        <p:spPr/>
        <p:txBody>
          <a:bodyPr/>
          <a:lstStyle>
            <a:lvl1pPr>
              <a:defRPr>
                <a:solidFill>
                  <a:srgbClr val="181F2D"/>
                </a:solidFill>
              </a:defRPr>
            </a:lvl1pPr>
          </a:lstStyle>
          <a:p>
            <a:fld id="{7BCFBF29-39BB-47B7-B83E-9E61FEB2B13F}" type="slidenum">
              <a:rPr lang="en-CA" smtClean="0"/>
              <a:pPr/>
              <a:t>‹N°›</a:t>
            </a:fld>
            <a:endParaRPr lang="en-CA" dirty="0"/>
          </a:p>
        </p:txBody>
      </p:sp>
      <p:sp>
        <p:nvSpPr>
          <p:cNvPr id="4" name="Footer Placeholder 3">
            <a:extLst>
              <a:ext uri="{FF2B5EF4-FFF2-40B4-BE49-F238E27FC236}">
                <a16:creationId xmlns:a16="http://schemas.microsoft.com/office/drawing/2014/main" id="{0E62BB8D-42D4-4B44-9A76-51373BF95A82}"/>
              </a:ext>
            </a:extLst>
          </p:cNvPr>
          <p:cNvSpPr>
            <a:spLocks noGrp="1"/>
          </p:cNvSpPr>
          <p:nvPr>
            <p:ph type="ftr" sz="quarter" idx="12"/>
          </p:nvPr>
        </p:nvSpPr>
        <p:spPr/>
        <p:txBody>
          <a:bodyPr/>
          <a:lstStyle/>
          <a:p>
            <a:r>
              <a:rPr lang="en-CA" dirty="0"/>
              <a:t>©2023 Canada Health Infoway</a:t>
            </a:r>
          </a:p>
        </p:txBody>
      </p:sp>
    </p:spTree>
    <p:extLst>
      <p:ext uri="{BB962C8B-B14F-4D97-AF65-F5344CB8AC3E}">
        <p14:creationId xmlns:p14="http://schemas.microsoft.com/office/powerpoint/2010/main" val="336149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umbers and Bullets">
    <p:spTree>
      <p:nvGrpSpPr>
        <p:cNvPr id="1" name=""/>
        <p:cNvGrpSpPr/>
        <p:nvPr/>
      </p:nvGrpSpPr>
      <p:grpSpPr>
        <a:xfrm>
          <a:off x="0" y="0"/>
          <a:ext cx="0" cy="0"/>
          <a:chOff x="0" y="0"/>
          <a:chExt cx="0" cy="0"/>
        </a:xfrm>
      </p:grpSpPr>
      <p:sp>
        <p:nvSpPr>
          <p:cNvPr id="138" name="Title Text"/>
          <p:cNvSpPr txBox="1">
            <a:spLocks noGrp="1"/>
          </p:cNvSpPr>
          <p:nvPr>
            <p:ph type="title"/>
          </p:nvPr>
        </p:nvSpPr>
        <p:spPr>
          <a:xfrm>
            <a:off x="733424" y="384048"/>
            <a:ext cx="7643658" cy="476250"/>
          </a:xfrm>
          <a:prstGeom prst="rect">
            <a:avLst/>
          </a:prstGeom>
        </p:spPr>
        <p:txBody>
          <a:bodyPr>
            <a:normAutofit/>
          </a:bodyPr>
          <a:lstStyle>
            <a:lvl1pPr>
              <a:defRPr sz="2400" b="1">
                <a:solidFill>
                  <a:srgbClr val="181F2D"/>
                </a:solidFill>
              </a:defRPr>
            </a:lvl1pPr>
          </a:lstStyle>
          <a:p>
            <a:r>
              <a:rPr lang="en-US" dirty="0"/>
              <a:t>Click to edit Master title style</a:t>
            </a:r>
            <a:endParaRPr dirty="0"/>
          </a:p>
        </p:txBody>
      </p:sp>
      <p:sp>
        <p:nvSpPr>
          <p:cNvPr id="139" name="Body Level One…"/>
          <p:cNvSpPr txBox="1">
            <a:spLocks noGrp="1"/>
          </p:cNvSpPr>
          <p:nvPr>
            <p:ph type="body" idx="1"/>
          </p:nvPr>
        </p:nvSpPr>
        <p:spPr>
          <a:xfrm>
            <a:off x="733424" y="1743476"/>
            <a:ext cx="7643659" cy="2847573"/>
          </a:xfrm>
          <a:prstGeom prst="rect">
            <a:avLst/>
          </a:prstGeom>
        </p:spPr>
        <p:txBody>
          <a:bodyPr anchor="t">
            <a:noAutofit/>
          </a:bodyPr>
          <a:lstStyle>
            <a:lvl1pPr marL="460375" indent="-460375">
              <a:lnSpc>
                <a:spcPct val="130000"/>
              </a:lnSpc>
              <a:spcBef>
                <a:spcPts val="0"/>
              </a:spcBef>
              <a:buClr>
                <a:srgbClr val="E02D3A"/>
              </a:buClr>
              <a:buSzTx/>
              <a:buFont typeface="+mj-lt"/>
              <a:buAutoNum type="arabicPeriod"/>
              <a:defRPr sz="1800">
                <a:solidFill>
                  <a:srgbClr val="181F2D"/>
                </a:solidFill>
                <a:latin typeface="+mn-lt"/>
              </a:defRPr>
            </a:lvl1pPr>
            <a:lvl2pPr marL="684213" indent="-223838">
              <a:lnSpc>
                <a:spcPct val="130000"/>
              </a:lnSpc>
              <a:spcBef>
                <a:spcPts val="0"/>
              </a:spcBef>
              <a:buSzTx/>
              <a:buFont typeface="Arial" panose="020B0604020202020204" pitchFamily="34" charset="0"/>
              <a:buChar char="•"/>
              <a:defRPr sz="1600">
                <a:solidFill>
                  <a:srgbClr val="181F2D"/>
                </a:solidFill>
                <a:latin typeface="+mn-lt"/>
              </a:defRPr>
            </a:lvl2pPr>
            <a:lvl3pPr marL="914400" indent="-223838" defTabSz="323850">
              <a:lnSpc>
                <a:spcPct val="130000"/>
              </a:lnSpc>
              <a:spcBef>
                <a:spcPts val="0"/>
              </a:spcBef>
              <a:buSzTx/>
              <a:buFont typeface="Arial" panose="020B0604020202020204" pitchFamily="34" charset="0"/>
              <a:buChar char="•"/>
              <a:defRPr sz="1400">
                <a:solidFill>
                  <a:srgbClr val="181F2D"/>
                </a:solidFill>
                <a:latin typeface="+mn-lt"/>
              </a:defRPr>
            </a:lvl3pPr>
            <a:lvl4pPr marL="457200" indent="257175">
              <a:lnSpc>
                <a:spcPct val="130000"/>
              </a:lnSpc>
              <a:spcBef>
                <a:spcPts val="0"/>
              </a:spcBef>
              <a:buSzTx/>
              <a:buNone/>
              <a:defRPr sz="1400">
                <a:solidFill>
                  <a:srgbClr val="000000"/>
                </a:solidFill>
              </a:defRPr>
            </a:lvl4pPr>
            <a:lvl5pPr marL="0" indent="342900">
              <a:lnSpc>
                <a:spcPct val="130000"/>
              </a:lnSpc>
              <a:spcBef>
                <a:spcPts val="0"/>
              </a:spcBef>
              <a:buSzTx/>
              <a:buNone/>
              <a:defRPr sz="1400">
                <a:solidFill>
                  <a:srgbClr val="000000"/>
                </a:solidFill>
              </a:defRPr>
            </a:lvl5pPr>
          </a:lstStyle>
          <a:p>
            <a:pPr lvl="0"/>
            <a:r>
              <a:rPr lang="en-US" dirty="0"/>
              <a:t>Edit Master text styles</a:t>
            </a:r>
          </a:p>
          <a:p>
            <a:pPr lvl="1"/>
            <a:r>
              <a:rPr lang="en-US" dirty="0"/>
              <a:t>Second level</a:t>
            </a:r>
          </a:p>
          <a:p>
            <a:pPr lvl="2"/>
            <a:r>
              <a:rPr lang="en-US" dirty="0"/>
              <a:t>Third level</a:t>
            </a:r>
          </a:p>
        </p:txBody>
      </p:sp>
      <p:sp>
        <p:nvSpPr>
          <p:cNvPr id="9" name="Text Placeholder 8">
            <a:extLst>
              <a:ext uri="{FF2B5EF4-FFF2-40B4-BE49-F238E27FC236}">
                <a16:creationId xmlns:a16="http://schemas.microsoft.com/office/drawing/2014/main" id="{FBAA267D-646B-42C6-A9CD-6BAFDA8822E0}"/>
              </a:ext>
            </a:extLst>
          </p:cNvPr>
          <p:cNvSpPr>
            <a:spLocks noGrp="1"/>
          </p:cNvSpPr>
          <p:nvPr>
            <p:ph type="body" sz="quarter" idx="10"/>
          </p:nvPr>
        </p:nvSpPr>
        <p:spPr>
          <a:xfrm>
            <a:off x="733423" y="1335024"/>
            <a:ext cx="7643659" cy="408452"/>
          </a:xfrm>
          <a:prstGeom prst="rect">
            <a:avLst/>
          </a:prstGeom>
        </p:spPr>
        <p:txBody>
          <a:bodyPr>
            <a:normAutofit/>
          </a:bodyPr>
          <a:lstStyle>
            <a:lvl1pPr marL="0" indent="0">
              <a:buNone/>
              <a:defRPr sz="1800" b="1">
                <a:solidFill>
                  <a:srgbClr val="181F2D"/>
                </a:solidFill>
              </a:defRPr>
            </a:lvl1pPr>
            <a:lvl2pPr marL="238125" indent="0">
              <a:buNone/>
              <a:defRPr/>
            </a:lvl2pPr>
            <a:lvl3pPr marL="476250" indent="0">
              <a:buNone/>
              <a:defRPr/>
            </a:lvl3pPr>
            <a:lvl4pPr marL="714375" indent="0">
              <a:buNone/>
              <a:defRPr/>
            </a:lvl4pPr>
            <a:lvl5pPr marL="952500" indent="0">
              <a:buNone/>
              <a:defRPr/>
            </a:lvl5pPr>
          </a:lstStyle>
          <a:p>
            <a:pPr lvl="0"/>
            <a:r>
              <a:rPr lang="en-US" dirty="0"/>
              <a:t>Edit Master text styles</a:t>
            </a:r>
          </a:p>
        </p:txBody>
      </p:sp>
      <p:sp>
        <p:nvSpPr>
          <p:cNvPr id="2" name="Slide Number Placeholder 1">
            <a:extLst>
              <a:ext uri="{FF2B5EF4-FFF2-40B4-BE49-F238E27FC236}">
                <a16:creationId xmlns:a16="http://schemas.microsoft.com/office/drawing/2014/main" id="{909C97EF-7BD4-4119-94E4-6C783B4D3EB4}"/>
              </a:ext>
            </a:extLst>
          </p:cNvPr>
          <p:cNvSpPr>
            <a:spLocks noGrp="1"/>
          </p:cNvSpPr>
          <p:nvPr>
            <p:ph type="sldNum" sz="quarter" idx="11"/>
          </p:nvPr>
        </p:nvSpPr>
        <p:spPr/>
        <p:txBody>
          <a:bodyPr/>
          <a:lstStyle>
            <a:lvl1pPr>
              <a:defRPr>
                <a:solidFill>
                  <a:srgbClr val="181F2D"/>
                </a:solidFill>
              </a:defRPr>
            </a:lvl1pPr>
          </a:lstStyle>
          <a:p>
            <a:fld id="{7BCFBF29-39BB-47B7-B83E-9E61FEB2B13F}" type="slidenum">
              <a:rPr lang="en-CA" smtClean="0"/>
              <a:pPr/>
              <a:t>‹N°›</a:t>
            </a:fld>
            <a:endParaRPr lang="en-CA" dirty="0"/>
          </a:p>
        </p:txBody>
      </p:sp>
      <p:sp>
        <p:nvSpPr>
          <p:cNvPr id="8" name="Footer Placeholder 3">
            <a:extLst>
              <a:ext uri="{FF2B5EF4-FFF2-40B4-BE49-F238E27FC236}">
                <a16:creationId xmlns:a16="http://schemas.microsoft.com/office/drawing/2014/main" id="{C0289C22-0B97-4A69-B42C-3059CFFEF48A}"/>
              </a:ext>
            </a:extLst>
          </p:cNvPr>
          <p:cNvSpPr>
            <a:spLocks noGrp="1"/>
          </p:cNvSpPr>
          <p:nvPr>
            <p:ph type="ftr" sz="quarter" idx="12"/>
          </p:nvPr>
        </p:nvSpPr>
        <p:spPr>
          <a:xfrm>
            <a:off x="246081" y="4810284"/>
            <a:ext cx="1828800" cy="146304"/>
          </a:xfrm>
        </p:spPr>
        <p:txBody>
          <a:bodyPr/>
          <a:lstStyle/>
          <a:p>
            <a:r>
              <a:rPr lang="en-CA" dirty="0"/>
              <a:t>©2023 Canada Health Infoway</a:t>
            </a:r>
          </a:p>
        </p:txBody>
      </p:sp>
    </p:spTree>
    <p:extLst>
      <p:ext uri="{BB962C8B-B14F-4D97-AF65-F5344CB8AC3E}">
        <p14:creationId xmlns:p14="http://schemas.microsoft.com/office/powerpoint/2010/main" val="18641147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All Content">
    <p:spTree>
      <p:nvGrpSpPr>
        <p:cNvPr id="1" name=""/>
        <p:cNvGrpSpPr/>
        <p:nvPr/>
      </p:nvGrpSpPr>
      <p:grpSpPr>
        <a:xfrm>
          <a:off x="0" y="0"/>
          <a:ext cx="0" cy="0"/>
          <a:chOff x="0" y="0"/>
          <a:chExt cx="0" cy="0"/>
        </a:xfrm>
      </p:grpSpPr>
      <p:sp>
        <p:nvSpPr>
          <p:cNvPr id="152" name="Title Text"/>
          <p:cNvSpPr txBox="1">
            <a:spLocks noGrp="1"/>
          </p:cNvSpPr>
          <p:nvPr>
            <p:ph type="title"/>
          </p:nvPr>
        </p:nvSpPr>
        <p:spPr>
          <a:xfrm>
            <a:off x="733424" y="384048"/>
            <a:ext cx="7643660" cy="476250"/>
          </a:xfrm>
          <a:prstGeom prst="rect">
            <a:avLst/>
          </a:prstGeom>
        </p:spPr>
        <p:txBody>
          <a:bodyPr>
            <a:normAutofit/>
          </a:bodyPr>
          <a:lstStyle>
            <a:lvl1pPr>
              <a:defRPr sz="2400" b="1">
                <a:solidFill>
                  <a:srgbClr val="181F2D"/>
                </a:solidFill>
              </a:defRPr>
            </a:lvl1pPr>
          </a:lstStyle>
          <a:p>
            <a:r>
              <a:rPr lang="en-US" dirty="0"/>
              <a:t>Click to edit Master title style</a:t>
            </a:r>
            <a:endParaRPr dirty="0"/>
          </a:p>
        </p:txBody>
      </p:sp>
      <p:sp>
        <p:nvSpPr>
          <p:cNvPr id="3" name="Content Placeholder 2">
            <a:extLst>
              <a:ext uri="{FF2B5EF4-FFF2-40B4-BE49-F238E27FC236}">
                <a16:creationId xmlns:a16="http://schemas.microsoft.com/office/drawing/2014/main" id="{A8D43F9C-2B95-4EB4-B43D-897CDCBE0DB3}"/>
              </a:ext>
            </a:extLst>
          </p:cNvPr>
          <p:cNvSpPr>
            <a:spLocks noGrp="1"/>
          </p:cNvSpPr>
          <p:nvPr>
            <p:ph sz="quarter" idx="10"/>
          </p:nvPr>
        </p:nvSpPr>
        <p:spPr>
          <a:xfrm>
            <a:off x="733425" y="1333501"/>
            <a:ext cx="3577419" cy="3200400"/>
          </a:xfrm>
        </p:spPr>
        <p:txBody>
          <a:bodyPr/>
          <a:lstStyle>
            <a:lvl1pPr>
              <a:defRPr>
                <a:solidFill>
                  <a:srgbClr val="181F2D"/>
                </a:solidFill>
              </a:defRPr>
            </a:lvl1pPr>
            <a:lvl2pPr>
              <a:defRPr>
                <a:solidFill>
                  <a:srgbClr val="181F2D"/>
                </a:solidFill>
              </a:defRPr>
            </a:lvl2pPr>
            <a:lvl3pPr>
              <a:defRPr>
                <a:solidFill>
                  <a:srgbClr val="181F2D"/>
                </a:solidFill>
              </a:defRPr>
            </a:lvl3pPr>
            <a:lvl4pPr>
              <a:defRPr>
                <a:solidFill>
                  <a:srgbClr val="181F2D"/>
                </a:solidFill>
              </a:defRPr>
            </a:lvl4pPr>
            <a:lvl5pPr>
              <a:defRPr>
                <a:solidFill>
                  <a:srgbClr val="181F2D"/>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6" name="Content Placeholder 5">
            <a:extLst>
              <a:ext uri="{FF2B5EF4-FFF2-40B4-BE49-F238E27FC236}">
                <a16:creationId xmlns:a16="http://schemas.microsoft.com/office/drawing/2014/main" id="{E59109F0-8496-4318-80EF-A444125651BC}"/>
              </a:ext>
            </a:extLst>
          </p:cNvPr>
          <p:cNvSpPr>
            <a:spLocks noGrp="1"/>
          </p:cNvSpPr>
          <p:nvPr>
            <p:ph sz="quarter" idx="11"/>
          </p:nvPr>
        </p:nvSpPr>
        <p:spPr>
          <a:xfrm>
            <a:off x="4555254" y="1333500"/>
            <a:ext cx="3683390" cy="3200400"/>
          </a:xfrm>
        </p:spPr>
        <p:txBody>
          <a:bodyPr/>
          <a:lstStyle>
            <a:lvl1pPr>
              <a:defRPr>
                <a:solidFill>
                  <a:srgbClr val="181F2D"/>
                </a:solidFill>
              </a:defRPr>
            </a:lvl1pPr>
            <a:lvl2pPr>
              <a:defRPr>
                <a:solidFill>
                  <a:srgbClr val="181F2D"/>
                </a:solidFill>
              </a:defRPr>
            </a:lvl2pPr>
            <a:lvl3pPr>
              <a:defRPr>
                <a:solidFill>
                  <a:srgbClr val="181F2D"/>
                </a:solidFill>
              </a:defRPr>
            </a:lvl3pPr>
            <a:lvl4pPr>
              <a:defRPr>
                <a:solidFill>
                  <a:srgbClr val="181F2D"/>
                </a:solidFill>
              </a:defRPr>
            </a:lvl4pPr>
            <a:lvl5pPr>
              <a:defRPr>
                <a:solidFill>
                  <a:srgbClr val="181F2D"/>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2" name="Slide Number Placeholder 1">
            <a:extLst>
              <a:ext uri="{FF2B5EF4-FFF2-40B4-BE49-F238E27FC236}">
                <a16:creationId xmlns:a16="http://schemas.microsoft.com/office/drawing/2014/main" id="{2EA4EBAB-DE80-4B25-951E-84CBE8F634D9}"/>
              </a:ext>
            </a:extLst>
          </p:cNvPr>
          <p:cNvSpPr>
            <a:spLocks noGrp="1"/>
          </p:cNvSpPr>
          <p:nvPr>
            <p:ph type="sldNum" sz="quarter" idx="12"/>
          </p:nvPr>
        </p:nvSpPr>
        <p:spPr/>
        <p:txBody>
          <a:bodyPr/>
          <a:lstStyle>
            <a:lvl1pPr>
              <a:defRPr>
                <a:solidFill>
                  <a:srgbClr val="181F2D"/>
                </a:solidFill>
              </a:defRPr>
            </a:lvl1pPr>
          </a:lstStyle>
          <a:p>
            <a:fld id="{7BCFBF29-39BB-47B7-B83E-9E61FEB2B13F}" type="slidenum">
              <a:rPr lang="en-CA" smtClean="0"/>
              <a:pPr/>
              <a:t>‹N°›</a:t>
            </a:fld>
            <a:endParaRPr lang="en-CA" dirty="0"/>
          </a:p>
        </p:txBody>
      </p:sp>
      <p:sp>
        <p:nvSpPr>
          <p:cNvPr id="8" name="Footer Placeholder 3">
            <a:extLst>
              <a:ext uri="{FF2B5EF4-FFF2-40B4-BE49-F238E27FC236}">
                <a16:creationId xmlns:a16="http://schemas.microsoft.com/office/drawing/2014/main" id="{C67B9066-CAB2-445E-9D55-B312616CD47B}"/>
              </a:ext>
            </a:extLst>
          </p:cNvPr>
          <p:cNvSpPr>
            <a:spLocks noGrp="1"/>
          </p:cNvSpPr>
          <p:nvPr>
            <p:ph type="ftr" sz="quarter" idx="13"/>
          </p:nvPr>
        </p:nvSpPr>
        <p:spPr>
          <a:xfrm>
            <a:off x="246081" y="4810284"/>
            <a:ext cx="1828800" cy="146304"/>
          </a:xfrm>
        </p:spPr>
        <p:txBody>
          <a:bodyPr/>
          <a:lstStyle/>
          <a:p>
            <a:r>
              <a:rPr lang="en-CA" dirty="0"/>
              <a:t>©2023 Canada Health Infoway</a:t>
            </a:r>
          </a:p>
        </p:txBody>
      </p:sp>
    </p:spTree>
    <p:extLst>
      <p:ext uri="{BB962C8B-B14F-4D97-AF65-F5344CB8AC3E}">
        <p14:creationId xmlns:p14="http://schemas.microsoft.com/office/powerpoint/2010/main" val="237617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95" name="Title Text"/>
          <p:cNvSpPr txBox="1">
            <a:spLocks noGrp="1"/>
          </p:cNvSpPr>
          <p:nvPr>
            <p:ph type="title"/>
          </p:nvPr>
        </p:nvSpPr>
        <p:spPr>
          <a:xfrm>
            <a:off x="731520" y="384048"/>
            <a:ext cx="7645564" cy="476250"/>
          </a:xfrm>
          <a:prstGeom prst="rect">
            <a:avLst/>
          </a:prstGeom>
        </p:spPr>
        <p:txBody>
          <a:bodyPr>
            <a:normAutofit/>
          </a:bodyPr>
          <a:lstStyle>
            <a:lvl1pPr>
              <a:defRPr sz="2400" b="1">
                <a:solidFill>
                  <a:srgbClr val="181F2D"/>
                </a:solidFill>
              </a:defRPr>
            </a:lvl1pPr>
          </a:lstStyle>
          <a:p>
            <a:r>
              <a:rPr lang="en-US" dirty="0"/>
              <a:t>Click to edit Master title style</a:t>
            </a:r>
            <a:endParaRPr dirty="0"/>
          </a:p>
        </p:txBody>
      </p:sp>
      <p:sp>
        <p:nvSpPr>
          <p:cNvPr id="2" name="Slide Number Placeholder 1">
            <a:extLst>
              <a:ext uri="{FF2B5EF4-FFF2-40B4-BE49-F238E27FC236}">
                <a16:creationId xmlns:a16="http://schemas.microsoft.com/office/drawing/2014/main" id="{B1B8C854-3B3D-42AD-9797-2DCFFFD9D6C2}"/>
              </a:ext>
            </a:extLst>
          </p:cNvPr>
          <p:cNvSpPr>
            <a:spLocks noGrp="1"/>
          </p:cNvSpPr>
          <p:nvPr>
            <p:ph type="sldNum" sz="quarter" idx="10"/>
          </p:nvPr>
        </p:nvSpPr>
        <p:spPr/>
        <p:txBody>
          <a:bodyPr/>
          <a:lstStyle>
            <a:lvl1pPr>
              <a:defRPr>
                <a:solidFill>
                  <a:srgbClr val="181F2D"/>
                </a:solidFill>
              </a:defRPr>
            </a:lvl1pPr>
          </a:lstStyle>
          <a:p>
            <a:fld id="{7BCFBF29-39BB-47B7-B83E-9E61FEB2B13F}" type="slidenum">
              <a:rPr lang="en-CA" smtClean="0"/>
              <a:pPr/>
              <a:t>‹N°›</a:t>
            </a:fld>
            <a:endParaRPr lang="en-CA" dirty="0"/>
          </a:p>
        </p:txBody>
      </p:sp>
      <p:sp>
        <p:nvSpPr>
          <p:cNvPr id="6" name="Footer Placeholder 3">
            <a:extLst>
              <a:ext uri="{FF2B5EF4-FFF2-40B4-BE49-F238E27FC236}">
                <a16:creationId xmlns:a16="http://schemas.microsoft.com/office/drawing/2014/main" id="{55F11B2D-AA48-490D-A860-BA8D8DD25350}"/>
              </a:ext>
            </a:extLst>
          </p:cNvPr>
          <p:cNvSpPr>
            <a:spLocks noGrp="1"/>
          </p:cNvSpPr>
          <p:nvPr>
            <p:ph type="ftr" sz="quarter" idx="12"/>
          </p:nvPr>
        </p:nvSpPr>
        <p:spPr>
          <a:xfrm>
            <a:off x="246081" y="4810284"/>
            <a:ext cx="1828800" cy="146304"/>
          </a:xfrm>
        </p:spPr>
        <p:txBody>
          <a:bodyPr/>
          <a:lstStyle/>
          <a:p>
            <a:r>
              <a:rPr lang="en-CA" dirty="0"/>
              <a:t>©2023 Canada Health Infoway</a:t>
            </a:r>
          </a:p>
        </p:txBody>
      </p:sp>
    </p:spTree>
    <p:extLst>
      <p:ext uri="{BB962C8B-B14F-4D97-AF65-F5344CB8AC3E}">
        <p14:creationId xmlns:p14="http://schemas.microsoft.com/office/powerpoint/2010/main" val="17603542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FRAME PHOTO">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1B8C854-3B3D-42AD-9797-2DCFFFD9D6C2}"/>
              </a:ext>
            </a:extLst>
          </p:cNvPr>
          <p:cNvSpPr>
            <a:spLocks noGrp="1"/>
          </p:cNvSpPr>
          <p:nvPr>
            <p:ph type="sldNum" sz="quarter" idx="10"/>
          </p:nvPr>
        </p:nvSpPr>
        <p:spPr/>
        <p:txBody>
          <a:bodyPr/>
          <a:lstStyle>
            <a:lvl1pPr>
              <a:defRPr>
                <a:solidFill>
                  <a:srgbClr val="181F2D"/>
                </a:solidFill>
              </a:defRPr>
            </a:lvl1pPr>
          </a:lstStyle>
          <a:p>
            <a:fld id="{7BCFBF29-39BB-47B7-B83E-9E61FEB2B13F}" type="slidenum">
              <a:rPr lang="en-CA" smtClean="0"/>
              <a:pPr/>
              <a:t>‹N°›</a:t>
            </a:fld>
            <a:endParaRPr lang="en-CA" dirty="0"/>
          </a:p>
        </p:txBody>
      </p:sp>
      <p:sp>
        <p:nvSpPr>
          <p:cNvPr id="6" name="Footer Placeholder 3">
            <a:extLst>
              <a:ext uri="{FF2B5EF4-FFF2-40B4-BE49-F238E27FC236}">
                <a16:creationId xmlns:a16="http://schemas.microsoft.com/office/drawing/2014/main" id="{55F11B2D-AA48-490D-A860-BA8D8DD25350}"/>
              </a:ext>
            </a:extLst>
          </p:cNvPr>
          <p:cNvSpPr>
            <a:spLocks noGrp="1"/>
          </p:cNvSpPr>
          <p:nvPr>
            <p:ph type="ftr" sz="quarter" idx="12"/>
          </p:nvPr>
        </p:nvSpPr>
        <p:spPr>
          <a:xfrm>
            <a:off x="246081" y="4810284"/>
            <a:ext cx="1828800" cy="146304"/>
          </a:xfrm>
        </p:spPr>
        <p:txBody>
          <a:bodyPr/>
          <a:lstStyle/>
          <a:p>
            <a:r>
              <a:rPr lang="en-CA" dirty="0"/>
              <a:t>©2023 Canada Health Infoway</a:t>
            </a:r>
          </a:p>
        </p:txBody>
      </p:sp>
      <p:sp>
        <p:nvSpPr>
          <p:cNvPr id="4" name="Picture Placeholder 3">
            <a:extLst>
              <a:ext uri="{FF2B5EF4-FFF2-40B4-BE49-F238E27FC236}">
                <a16:creationId xmlns:a16="http://schemas.microsoft.com/office/drawing/2014/main" id="{3B4A08D6-0C0B-48E2-B98D-F8B8BA612A30}"/>
              </a:ext>
            </a:extLst>
          </p:cNvPr>
          <p:cNvSpPr>
            <a:spLocks noGrp="1"/>
          </p:cNvSpPr>
          <p:nvPr>
            <p:ph type="pic" sz="quarter" idx="13"/>
          </p:nvPr>
        </p:nvSpPr>
        <p:spPr>
          <a:xfrm>
            <a:off x="0" y="0"/>
            <a:ext cx="9144000" cy="5143500"/>
          </a:xfrm>
        </p:spPr>
        <p:txBody>
          <a:bodyPr/>
          <a:lstStyle>
            <a:lvl1pPr>
              <a:defRPr>
                <a:solidFill>
                  <a:srgbClr val="181F2D"/>
                </a:solidFill>
              </a:defRPr>
            </a:lvl1pPr>
          </a:lstStyle>
          <a:p>
            <a:endParaRPr lang="en-CA" dirty="0"/>
          </a:p>
        </p:txBody>
      </p:sp>
    </p:spTree>
    <p:extLst>
      <p:ext uri="{BB962C8B-B14F-4D97-AF65-F5344CB8AC3E}">
        <p14:creationId xmlns:p14="http://schemas.microsoft.com/office/powerpoint/2010/main" val="2705782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CROPPED PHOTO">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1B8C854-3B3D-42AD-9797-2DCFFFD9D6C2}"/>
              </a:ext>
            </a:extLst>
          </p:cNvPr>
          <p:cNvSpPr>
            <a:spLocks noGrp="1"/>
          </p:cNvSpPr>
          <p:nvPr>
            <p:ph type="sldNum" sz="quarter" idx="10"/>
          </p:nvPr>
        </p:nvSpPr>
        <p:spPr/>
        <p:txBody>
          <a:bodyPr/>
          <a:lstStyle>
            <a:lvl1pPr>
              <a:defRPr>
                <a:solidFill>
                  <a:srgbClr val="181F2D"/>
                </a:solidFill>
              </a:defRPr>
            </a:lvl1pPr>
          </a:lstStyle>
          <a:p>
            <a:fld id="{7BCFBF29-39BB-47B7-B83E-9E61FEB2B13F}" type="slidenum">
              <a:rPr lang="en-CA" smtClean="0"/>
              <a:pPr/>
              <a:t>‹N°›</a:t>
            </a:fld>
            <a:endParaRPr lang="en-CA" dirty="0"/>
          </a:p>
        </p:txBody>
      </p:sp>
      <p:sp>
        <p:nvSpPr>
          <p:cNvPr id="6" name="Footer Placeholder 3">
            <a:extLst>
              <a:ext uri="{FF2B5EF4-FFF2-40B4-BE49-F238E27FC236}">
                <a16:creationId xmlns:a16="http://schemas.microsoft.com/office/drawing/2014/main" id="{55F11B2D-AA48-490D-A860-BA8D8DD25350}"/>
              </a:ext>
            </a:extLst>
          </p:cNvPr>
          <p:cNvSpPr>
            <a:spLocks noGrp="1"/>
          </p:cNvSpPr>
          <p:nvPr>
            <p:ph type="ftr" sz="quarter" idx="12"/>
          </p:nvPr>
        </p:nvSpPr>
        <p:spPr>
          <a:xfrm>
            <a:off x="246081" y="4810284"/>
            <a:ext cx="1828800" cy="146304"/>
          </a:xfrm>
        </p:spPr>
        <p:txBody>
          <a:bodyPr/>
          <a:lstStyle/>
          <a:p>
            <a:r>
              <a:rPr lang="en-CA" dirty="0"/>
              <a:t>©2023 Canada Health Infoway</a:t>
            </a:r>
          </a:p>
        </p:txBody>
      </p:sp>
      <p:sp>
        <p:nvSpPr>
          <p:cNvPr id="4" name="Picture Placeholder 3">
            <a:extLst>
              <a:ext uri="{FF2B5EF4-FFF2-40B4-BE49-F238E27FC236}">
                <a16:creationId xmlns:a16="http://schemas.microsoft.com/office/drawing/2014/main" id="{3B4A08D6-0C0B-48E2-B98D-F8B8BA612A30}"/>
              </a:ext>
            </a:extLst>
          </p:cNvPr>
          <p:cNvSpPr>
            <a:spLocks noGrp="1"/>
          </p:cNvSpPr>
          <p:nvPr>
            <p:ph type="pic" sz="quarter" idx="13"/>
          </p:nvPr>
        </p:nvSpPr>
        <p:spPr>
          <a:xfrm>
            <a:off x="5337242" y="0"/>
            <a:ext cx="3806757" cy="5143500"/>
          </a:xfrm>
        </p:spPr>
        <p:txBody>
          <a:bodyPr/>
          <a:lstStyle>
            <a:lvl1pPr>
              <a:defRPr>
                <a:solidFill>
                  <a:srgbClr val="181F2D"/>
                </a:solidFill>
              </a:defRPr>
            </a:lvl1pPr>
          </a:lstStyle>
          <a:p>
            <a:endParaRPr lang="en-CA" dirty="0"/>
          </a:p>
        </p:txBody>
      </p:sp>
      <p:sp>
        <p:nvSpPr>
          <p:cNvPr id="7" name="Title Text">
            <a:extLst>
              <a:ext uri="{FF2B5EF4-FFF2-40B4-BE49-F238E27FC236}">
                <a16:creationId xmlns:a16="http://schemas.microsoft.com/office/drawing/2014/main" id="{100864CA-6E58-439E-8194-65F1560D42CA}"/>
              </a:ext>
            </a:extLst>
          </p:cNvPr>
          <p:cNvSpPr txBox="1">
            <a:spLocks noGrp="1"/>
          </p:cNvSpPr>
          <p:nvPr>
            <p:ph type="title"/>
          </p:nvPr>
        </p:nvSpPr>
        <p:spPr>
          <a:xfrm>
            <a:off x="472584" y="1747713"/>
            <a:ext cx="4918566" cy="545423"/>
          </a:xfrm>
          <a:prstGeom prst="rect">
            <a:avLst/>
          </a:prstGeom>
        </p:spPr>
        <p:txBody>
          <a:bodyPr anchor="b">
            <a:noAutofit/>
          </a:bodyPr>
          <a:lstStyle>
            <a:lvl1pPr>
              <a:lnSpc>
                <a:spcPct val="100000"/>
              </a:lnSpc>
              <a:defRPr sz="3600" b="1">
                <a:solidFill>
                  <a:srgbClr val="181F2D"/>
                </a:solidFill>
                <a:latin typeface="+mj-lt"/>
              </a:defRPr>
            </a:lvl1pPr>
          </a:lstStyle>
          <a:p>
            <a:r>
              <a:rPr lang="en-US" dirty="0"/>
              <a:t>Click to edit Master title style</a:t>
            </a:r>
            <a:endParaRPr dirty="0"/>
          </a:p>
        </p:txBody>
      </p:sp>
      <p:sp>
        <p:nvSpPr>
          <p:cNvPr id="8" name="Body Level One…">
            <a:extLst>
              <a:ext uri="{FF2B5EF4-FFF2-40B4-BE49-F238E27FC236}">
                <a16:creationId xmlns:a16="http://schemas.microsoft.com/office/drawing/2014/main" id="{13188AC0-C894-4729-AEF7-89DF69E54A44}"/>
              </a:ext>
            </a:extLst>
          </p:cNvPr>
          <p:cNvSpPr txBox="1">
            <a:spLocks noGrp="1"/>
          </p:cNvSpPr>
          <p:nvPr>
            <p:ph type="body" sz="quarter" idx="1"/>
          </p:nvPr>
        </p:nvSpPr>
        <p:spPr>
          <a:xfrm>
            <a:off x="472584" y="2432443"/>
            <a:ext cx="4918566" cy="1227412"/>
          </a:xfrm>
          <a:prstGeom prst="rect">
            <a:avLst/>
          </a:prstGeom>
        </p:spPr>
        <p:txBody>
          <a:bodyPr anchor="t">
            <a:noAutofit/>
          </a:bodyPr>
          <a:lstStyle>
            <a:lvl1pPr marL="0" indent="0">
              <a:lnSpc>
                <a:spcPct val="130000"/>
              </a:lnSpc>
              <a:spcBef>
                <a:spcPts val="0"/>
              </a:spcBef>
              <a:buSzTx/>
              <a:buNone/>
              <a:defRPr sz="1800" b="0" i="0">
                <a:solidFill>
                  <a:srgbClr val="181F2D"/>
                </a:solidFill>
                <a:latin typeface="+mn-lt"/>
                <a:ea typeface="Helvetica Neue Light" panose="02000403000000020004" pitchFamily="2" charset="0"/>
              </a:defRPr>
            </a:lvl1pPr>
            <a:lvl2pPr marL="0" indent="85725">
              <a:lnSpc>
                <a:spcPct val="130000"/>
              </a:lnSpc>
              <a:spcBef>
                <a:spcPts val="0"/>
              </a:spcBef>
              <a:buSzTx/>
              <a:buNone/>
              <a:defRPr sz="1800" b="0" i="0">
                <a:solidFill>
                  <a:schemeClr val="tx1"/>
                </a:solidFill>
                <a:latin typeface="+mn-lt"/>
                <a:ea typeface="Helvetica Neue Light" panose="02000403000000020004" pitchFamily="2" charset="0"/>
              </a:defRPr>
            </a:lvl2pPr>
            <a:lvl3pPr marL="0" indent="171450">
              <a:lnSpc>
                <a:spcPct val="130000"/>
              </a:lnSpc>
              <a:spcBef>
                <a:spcPts val="0"/>
              </a:spcBef>
              <a:buSzTx/>
              <a:buNone/>
              <a:defRPr sz="1800" b="0" i="0">
                <a:solidFill>
                  <a:schemeClr val="tx1"/>
                </a:solidFill>
                <a:latin typeface="+mn-lt"/>
                <a:ea typeface="Helvetica Neue Light" panose="02000403000000020004" pitchFamily="2" charset="0"/>
              </a:defRPr>
            </a:lvl3pPr>
            <a:lvl4pPr marL="0" indent="257175">
              <a:lnSpc>
                <a:spcPct val="130000"/>
              </a:lnSpc>
              <a:spcBef>
                <a:spcPts val="0"/>
              </a:spcBef>
              <a:buSzTx/>
              <a:buNone/>
              <a:defRPr sz="1800" b="0" i="0">
                <a:solidFill>
                  <a:schemeClr val="tx1"/>
                </a:solidFill>
                <a:latin typeface="+mn-lt"/>
                <a:ea typeface="Helvetica Neue Light" panose="02000403000000020004" pitchFamily="2" charset="0"/>
              </a:defRPr>
            </a:lvl4pPr>
            <a:lvl5pPr marL="0" indent="342900">
              <a:lnSpc>
                <a:spcPct val="130000"/>
              </a:lnSpc>
              <a:spcBef>
                <a:spcPts val="0"/>
              </a:spcBef>
              <a:buSzTx/>
              <a:buNone/>
              <a:defRPr sz="1800" b="0" i="0">
                <a:solidFill>
                  <a:schemeClr val="tx1"/>
                </a:solidFill>
                <a:latin typeface="+mn-lt"/>
                <a:ea typeface="Helvetica Neue Light" panose="02000403000000020004" pitchFamily="2" charset="0"/>
              </a:defRPr>
            </a:lvl5pPr>
          </a:lstStyle>
          <a:p>
            <a:pPr lvl="0"/>
            <a:r>
              <a:rPr lang="en-US" dirty="0"/>
              <a:t>Edit Master text styles</a:t>
            </a:r>
          </a:p>
        </p:txBody>
      </p:sp>
      <p:pic>
        <p:nvPicPr>
          <p:cNvPr id="10" name="Picture 9" descr="A red logo on a black background&#10;&#10;Description automatically generated with medium confidence">
            <a:extLst>
              <a:ext uri="{FF2B5EF4-FFF2-40B4-BE49-F238E27FC236}">
                <a16:creationId xmlns:a16="http://schemas.microsoft.com/office/drawing/2014/main" id="{889726E0-7DC6-1846-AE6D-FAE9C79DDE7F}"/>
              </a:ext>
            </a:extLst>
          </p:cNvPr>
          <p:cNvPicPr>
            <a:picLocks noChangeAspect="1"/>
          </p:cNvPicPr>
          <p:nvPr userDrawn="1"/>
        </p:nvPicPr>
        <p:blipFill rotWithShape="1">
          <a:blip r:embed="rId2"/>
          <a:srcRect t="41830" b="42185"/>
          <a:stretch/>
        </p:blipFill>
        <p:spPr>
          <a:xfrm>
            <a:off x="368834" y="490486"/>
            <a:ext cx="2964179" cy="475312"/>
          </a:xfrm>
          <a:prstGeom prst="rect">
            <a:avLst/>
          </a:prstGeom>
        </p:spPr>
      </p:pic>
    </p:spTree>
    <p:extLst>
      <p:ext uri="{BB962C8B-B14F-4D97-AF65-F5344CB8AC3E}">
        <p14:creationId xmlns:p14="http://schemas.microsoft.com/office/powerpoint/2010/main" val="750762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731520" y="384048"/>
            <a:ext cx="7645564" cy="475488"/>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p>
            <a:r>
              <a:rPr lang="en-US" dirty="0"/>
              <a:t>Click to edit Master title style</a:t>
            </a:r>
            <a:endParaRPr dirty="0"/>
          </a:p>
        </p:txBody>
      </p:sp>
      <p:sp>
        <p:nvSpPr>
          <p:cNvPr id="5" name="Text Placeholder 4">
            <a:extLst>
              <a:ext uri="{FF2B5EF4-FFF2-40B4-BE49-F238E27FC236}">
                <a16:creationId xmlns:a16="http://schemas.microsoft.com/office/drawing/2014/main" id="{8AC05E6A-587B-465C-94D9-65A931B8C2DC}"/>
              </a:ext>
            </a:extLst>
          </p:cNvPr>
          <p:cNvSpPr>
            <a:spLocks noGrp="1"/>
          </p:cNvSpPr>
          <p:nvPr>
            <p:ph type="body" idx="1"/>
          </p:nvPr>
        </p:nvSpPr>
        <p:spPr>
          <a:xfrm>
            <a:off x="731520" y="1335024"/>
            <a:ext cx="7645564" cy="3200400"/>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7" name="©2018 Canada Health Infoway">
            <a:extLst>
              <a:ext uri="{FF2B5EF4-FFF2-40B4-BE49-F238E27FC236}">
                <a16:creationId xmlns:a16="http://schemas.microsoft.com/office/drawing/2014/main" id="{DC8229DB-C643-4C6E-A4BB-33D5C2A79B9B}"/>
              </a:ext>
            </a:extLst>
          </p:cNvPr>
          <p:cNvSpPr txBox="1"/>
          <p:nvPr userDrawn="1"/>
        </p:nvSpPr>
        <p:spPr>
          <a:xfrm>
            <a:off x="246081" y="4770665"/>
            <a:ext cx="1459662" cy="146194"/>
          </a:xfrm>
          <a:prstGeom prst="rect">
            <a:avLst/>
          </a:prstGeom>
          <a:ln w="12700">
            <a:miter lim="400000"/>
          </a:ln>
          <a:extLst>
            <a:ext uri="{C572A759-6A51-4108-AA02-DFA0A04FC94B}">
              <ma14:wrappingTextBoxFlag xmlns="" xmlns:ma14="http://schemas.microsoft.com/office/mac/drawingml/2011/main" val="1"/>
            </a:ext>
          </a:extLst>
        </p:spPr>
        <p:txBody>
          <a:bodyPr lIns="19050" tIns="19050" rIns="19050" bIns="19050" anchor="ctr">
            <a:spAutoFit/>
          </a:bodyPr>
          <a:lstStyle>
            <a:lvl1pPr algn="r" defTabSz="457200">
              <a:defRPr sz="2100" b="0" cap="none">
                <a:solidFill>
                  <a:srgbClr val="000000"/>
                </a:solidFill>
              </a:defRPr>
            </a:lvl1pPr>
          </a:lstStyle>
          <a:p>
            <a:endParaRPr sz="700" b="0" i="0" dirty="0">
              <a:latin typeface="Helvetica Neue Light" panose="02000403000000020004" pitchFamily="2" charset="0"/>
              <a:ea typeface="Helvetica Neue Light" panose="02000403000000020004" pitchFamily="2" charset="0"/>
            </a:endParaRPr>
          </a:p>
        </p:txBody>
      </p:sp>
      <p:sp>
        <p:nvSpPr>
          <p:cNvPr id="3" name="Slide Number Placeholder 2">
            <a:extLst>
              <a:ext uri="{FF2B5EF4-FFF2-40B4-BE49-F238E27FC236}">
                <a16:creationId xmlns:a16="http://schemas.microsoft.com/office/drawing/2014/main" id="{A6C3A846-9A3E-4E78-A290-30942D29164E}"/>
              </a:ext>
            </a:extLst>
          </p:cNvPr>
          <p:cNvSpPr>
            <a:spLocks noGrp="1"/>
          </p:cNvSpPr>
          <p:nvPr>
            <p:ph type="sldNum" sz="quarter" idx="4"/>
          </p:nvPr>
        </p:nvSpPr>
        <p:spPr>
          <a:xfrm>
            <a:off x="246081" y="4497556"/>
            <a:ext cx="393255" cy="274637"/>
          </a:xfrm>
          <a:prstGeom prst="rect">
            <a:avLst/>
          </a:prstGeom>
        </p:spPr>
        <p:txBody>
          <a:bodyPr vert="horz" lIns="91440" tIns="45720" rIns="91440" bIns="45720" rtlCol="0" anchor="ctr"/>
          <a:lstStyle>
            <a:lvl1pPr algn="l">
              <a:defRPr sz="1000">
                <a:solidFill>
                  <a:srgbClr val="181F2D"/>
                </a:solidFill>
              </a:defRPr>
            </a:lvl1pPr>
          </a:lstStyle>
          <a:p>
            <a:fld id="{7BCFBF29-39BB-47B7-B83E-9E61FEB2B13F}" type="slidenum">
              <a:rPr lang="en-CA" smtClean="0"/>
              <a:pPr/>
              <a:t>‹N°›</a:t>
            </a:fld>
            <a:endParaRPr lang="en-CA" dirty="0"/>
          </a:p>
        </p:txBody>
      </p:sp>
      <p:sp>
        <p:nvSpPr>
          <p:cNvPr id="4" name="Footer Placeholder 3">
            <a:extLst>
              <a:ext uri="{FF2B5EF4-FFF2-40B4-BE49-F238E27FC236}">
                <a16:creationId xmlns:a16="http://schemas.microsoft.com/office/drawing/2014/main" id="{77E08CFF-7BA4-4FF3-A24E-133C63B99493}"/>
              </a:ext>
            </a:extLst>
          </p:cNvPr>
          <p:cNvSpPr>
            <a:spLocks noGrp="1"/>
          </p:cNvSpPr>
          <p:nvPr>
            <p:ph type="ftr" sz="quarter" idx="3"/>
          </p:nvPr>
        </p:nvSpPr>
        <p:spPr>
          <a:xfrm>
            <a:off x="246081" y="4810284"/>
            <a:ext cx="1828800" cy="146304"/>
          </a:xfrm>
          <a:prstGeom prst="rect">
            <a:avLst/>
          </a:prstGeom>
        </p:spPr>
        <p:txBody>
          <a:bodyPr vert="horz" lIns="91440" tIns="45720" rIns="91440" bIns="45720" rtlCol="0" anchor="ctr"/>
          <a:lstStyle>
            <a:lvl1pPr algn="l">
              <a:defRPr sz="700">
                <a:solidFill>
                  <a:schemeClr val="tx1">
                    <a:tint val="75000"/>
                  </a:schemeClr>
                </a:solidFill>
              </a:defRPr>
            </a:lvl1pPr>
          </a:lstStyle>
          <a:p>
            <a:r>
              <a:rPr lang="en-CA" dirty="0"/>
              <a:t>©2023 Canada Health Infoway</a:t>
            </a:r>
          </a:p>
        </p:txBody>
      </p:sp>
      <p:pic>
        <p:nvPicPr>
          <p:cNvPr id="12" name="Picture 11">
            <a:extLst>
              <a:ext uri="{FF2B5EF4-FFF2-40B4-BE49-F238E27FC236}">
                <a16:creationId xmlns:a16="http://schemas.microsoft.com/office/drawing/2014/main" id="{B8135846-E460-4558-B9C1-CB8EEC242490}"/>
              </a:ext>
            </a:extLst>
          </p:cNvPr>
          <p:cNvPicPr>
            <a:picLocks noChangeAspect="1"/>
          </p:cNvPicPr>
          <p:nvPr userDrawn="1"/>
        </p:nvPicPr>
        <p:blipFill>
          <a:blip r:embed="rId13"/>
          <a:srcRect t="41558" b="41558"/>
          <a:stretch/>
        </p:blipFill>
        <p:spPr>
          <a:xfrm>
            <a:off x="6959889" y="4635476"/>
            <a:ext cx="1920160" cy="325205"/>
          </a:xfrm>
          <a:prstGeom prst="rect">
            <a:avLst/>
          </a:prstGeom>
        </p:spPr>
      </p:pic>
    </p:spTree>
  </p:cSld>
  <p:clrMap bg1="lt1" tx1="dk1" bg2="lt2" tx2="dk2" accent1="accent1" accent2="accent2" accent3="accent3" accent4="accent4" accent5="accent5" accent6="accent6" hlink="hlink" folHlink="folHlink"/>
  <p:sldLayoutIdLst>
    <p:sldLayoutId id="2147483727" r:id="rId1"/>
    <p:sldLayoutId id="2147483714" r:id="rId2"/>
    <p:sldLayoutId id="2147483717" r:id="rId3"/>
    <p:sldLayoutId id="2147483705" r:id="rId4"/>
    <p:sldLayoutId id="2147483710" r:id="rId5"/>
    <p:sldLayoutId id="2147483704" r:id="rId6"/>
    <p:sldLayoutId id="2147483711" r:id="rId7"/>
    <p:sldLayoutId id="2147483724" r:id="rId8"/>
    <p:sldLayoutId id="2147483729" r:id="rId9"/>
    <p:sldLayoutId id="2147483712" r:id="rId10"/>
    <p:sldLayoutId id="2147483713"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marL="0" marR="0" indent="0" algn="l" defTabSz="309563" eaLnBrk="1" latinLnBrk="0" hangingPunct="1">
        <a:lnSpc>
          <a:spcPct val="100000"/>
        </a:lnSpc>
        <a:spcBef>
          <a:spcPts val="0"/>
        </a:spcBef>
        <a:spcAft>
          <a:spcPts val="0"/>
        </a:spcAft>
        <a:buClrTx/>
        <a:buSzTx/>
        <a:buFontTx/>
        <a:buNone/>
        <a:tabLst/>
        <a:defRPr sz="2400" b="1" i="0" u="none" strike="noStrike" cap="none" spc="0" baseline="0" dirty="0">
          <a:ln>
            <a:noFill/>
          </a:ln>
          <a:solidFill>
            <a:srgbClr val="181F2D"/>
          </a:solidFill>
          <a:uFillTx/>
          <a:latin typeface="+mj-lt"/>
          <a:ea typeface="+mn-ea"/>
          <a:cs typeface="+mn-cs"/>
          <a:sym typeface="Helvetica Neue"/>
        </a:defRPr>
      </a:lvl1pPr>
      <a:lvl2pPr marL="0" marR="0" indent="85725" algn="l" defTabSz="309563" eaLnBrk="1" latinLnBrk="0" hangingPunct="1">
        <a:lnSpc>
          <a:spcPct val="100000"/>
        </a:lnSpc>
        <a:spcBef>
          <a:spcPts val="0"/>
        </a:spcBef>
        <a:spcAft>
          <a:spcPts val="0"/>
        </a:spcAft>
        <a:buClrTx/>
        <a:buSzTx/>
        <a:buFontTx/>
        <a:buNone/>
        <a:tabLst/>
        <a:defRPr sz="3750" b="0" i="0" u="none" strike="noStrike" cap="none" spc="0" baseline="0">
          <a:ln>
            <a:noFill/>
          </a:ln>
          <a:solidFill>
            <a:srgbClr val="515252"/>
          </a:solidFill>
          <a:uFillTx/>
          <a:latin typeface="+mn-lt"/>
          <a:ea typeface="+mn-ea"/>
          <a:cs typeface="+mn-cs"/>
          <a:sym typeface="Helvetica Neue"/>
        </a:defRPr>
      </a:lvl2pPr>
      <a:lvl3pPr marL="0" marR="0" indent="171450" algn="l" defTabSz="309563" eaLnBrk="1" latinLnBrk="0" hangingPunct="1">
        <a:lnSpc>
          <a:spcPct val="100000"/>
        </a:lnSpc>
        <a:spcBef>
          <a:spcPts val="0"/>
        </a:spcBef>
        <a:spcAft>
          <a:spcPts val="0"/>
        </a:spcAft>
        <a:buClrTx/>
        <a:buSzTx/>
        <a:buFontTx/>
        <a:buNone/>
        <a:tabLst/>
        <a:defRPr sz="3750" b="0" i="0" u="none" strike="noStrike" cap="none" spc="0" baseline="0">
          <a:ln>
            <a:noFill/>
          </a:ln>
          <a:solidFill>
            <a:srgbClr val="515252"/>
          </a:solidFill>
          <a:uFillTx/>
          <a:latin typeface="+mn-lt"/>
          <a:ea typeface="+mn-ea"/>
          <a:cs typeface="+mn-cs"/>
          <a:sym typeface="Helvetica Neue"/>
        </a:defRPr>
      </a:lvl3pPr>
      <a:lvl4pPr marL="0" marR="0" indent="257175" algn="l" defTabSz="309563" eaLnBrk="1" latinLnBrk="0" hangingPunct="1">
        <a:lnSpc>
          <a:spcPct val="100000"/>
        </a:lnSpc>
        <a:spcBef>
          <a:spcPts val="0"/>
        </a:spcBef>
        <a:spcAft>
          <a:spcPts val="0"/>
        </a:spcAft>
        <a:buClrTx/>
        <a:buSzTx/>
        <a:buFontTx/>
        <a:buNone/>
        <a:tabLst/>
        <a:defRPr sz="3750" b="0" i="0" u="none" strike="noStrike" cap="none" spc="0" baseline="0">
          <a:ln>
            <a:noFill/>
          </a:ln>
          <a:solidFill>
            <a:srgbClr val="515252"/>
          </a:solidFill>
          <a:uFillTx/>
          <a:latin typeface="+mn-lt"/>
          <a:ea typeface="+mn-ea"/>
          <a:cs typeface="+mn-cs"/>
          <a:sym typeface="Helvetica Neue"/>
        </a:defRPr>
      </a:lvl4pPr>
      <a:lvl5pPr marL="0" marR="0" indent="342900" algn="l" defTabSz="309563" eaLnBrk="1" latinLnBrk="0" hangingPunct="1">
        <a:lnSpc>
          <a:spcPct val="100000"/>
        </a:lnSpc>
        <a:spcBef>
          <a:spcPts val="0"/>
        </a:spcBef>
        <a:spcAft>
          <a:spcPts val="0"/>
        </a:spcAft>
        <a:buClrTx/>
        <a:buSzTx/>
        <a:buFontTx/>
        <a:buNone/>
        <a:tabLst/>
        <a:defRPr sz="3750" b="0" i="0" u="none" strike="noStrike" cap="none" spc="0" baseline="0">
          <a:ln>
            <a:noFill/>
          </a:ln>
          <a:solidFill>
            <a:srgbClr val="515252"/>
          </a:solidFill>
          <a:uFillTx/>
          <a:latin typeface="+mn-lt"/>
          <a:ea typeface="+mn-ea"/>
          <a:cs typeface="+mn-cs"/>
          <a:sym typeface="Helvetica Neue"/>
        </a:defRPr>
      </a:lvl5pPr>
      <a:lvl6pPr marL="0" marR="0" indent="428625" algn="l" defTabSz="309563" eaLnBrk="1" latinLnBrk="0" hangingPunct="1">
        <a:lnSpc>
          <a:spcPct val="100000"/>
        </a:lnSpc>
        <a:spcBef>
          <a:spcPts val="0"/>
        </a:spcBef>
        <a:spcAft>
          <a:spcPts val="0"/>
        </a:spcAft>
        <a:buClrTx/>
        <a:buSzTx/>
        <a:buFontTx/>
        <a:buNone/>
        <a:tabLst/>
        <a:defRPr sz="3750" b="0" i="0" u="none" strike="noStrike" cap="none" spc="0" baseline="0">
          <a:ln>
            <a:noFill/>
          </a:ln>
          <a:solidFill>
            <a:srgbClr val="515252"/>
          </a:solidFill>
          <a:uFillTx/>
          <a:latin typeface="+mn-lt"/>
          <a:ea typeface="+mn-ea"/>
          <a:cs typeface="+mn-cs"/>
          <a:sym typeface="Helvetica Neue"/>
        </a:defRPr>
      </a:lvl6pPr>
      <a:lvl7pPr marL="0" marR="0" indent="514350" algn="l" defTabSz="309563" eaLnBrk="1" latinLnBrk="0" hangingPunct="1">
        <a:lnSpc>
          <a:spcPct val="100000"/>
        </a:lnSpc>
        <a:spcBef>
          <a:spcPts val="0"/>
        </a:spcBef>
        <a:spcAft>
          <a:spcPts val="0"/>
        </a:spcAft>
        <a:buClrTx/>
        <a:buSzTx/>
        <a:buFontTx/>
        <a:buNone/>
        <a:tabLst/>
        <a:defRPr sz="3750" b="0" i="0" u="none" strike="noStrike" cap="none" spc="0" baseline="0">
          <a:ln>
            <a:noFill/>
          </a:ln>
          <a:solidFill>
            <a:srgbClr val="515252"/>
          </a:solidFill>
          <a:uFillTx/>
          <a:latin typeface="+mn-lt"/>
          <a:ea typeface="+mn-ea"/>
          <a:cs typeface="+mn-cs"/>
          <a:sym typeface="Helvetica Neue"/>
        </a:defRPr>
      </a:lvl7pPr>
      <a:lvl8pPr marL="0" marR="0" indent="600075" algn="l" defTabSz="309563" eaLnBrk="1" latinLnBrk="0" hangingPunct="1">
        <a:lnSpc>
          <a:spcPct val="100000"/>
        </a:lnSpc>
        <a:spcBef>
          <a:spcPts val="0"/>
        </a:spcBef>
        <a:spcAft>
          <a:spcPts val="0"/>
        </a:spcAft>
        <a:buClrTx/>
        <a:buSzTx/>
        <a:buFontTx/>
        <a:buNone/>
        <a:tabLst/>
        <a:defRPr sz="3750" b="0" i="0" u="none" strike="noStrike" cap="none" spc="0" baseline="0">
          <a:ln>
            <a:noFill/>
          </a:ln>
          <a:solidFill>
            <a:srgbClr val="515252"/>
          </a:solidFill>
          <a:uFillTx/>
          <a:latin typeface="+mn-lt"/>
          <a:ea typeface="+mn-ea"/>
          <a:cs typeface="+mn-cs"/>
          <a:sym typeface="Helvetica Neue"/>
        </a:defRPr>
      </a:lvl8pPr>
      <a:lvl9pPr marL="0" marR="0" indent="685800" algn="l" defTabSz="309563" eaLnBrk="1" latinLnBrk="0" hangingPunct="1">
        <a:lnSpc>
          <a:spcPct val="100000"/>
        </a:lnSpc>
        <a:spcBef>
          <a:spcPts val="0"/>
        </a:spcBef>
        <a:spcAft>
          <a:spcPts val="0"/>
        </a:spcAft>
        <a:buClrTx/>
        <a:buSzTx/>
        <a:buFontTx/>
        <a:buNone/>
        <a:tabLst/>
        <a:defRPr sz="3750" b="0" i="0" u="none" strike="noStrike" cap="none" spc="0" baseline="0">
          <a:ln>
            <a:noFill/>
          </a:ln>
          <a:solidFill>
            <a:srgbClr val="515252"/>
          </a:solidFill>
          <a:uFillTx/>
          <a:latin typeface="+mn-lt"/>
          <a:ea typeface="+mn-ea"/>
          <a:cs typeface="+mn-cs"/>
          <a:sym typeface="Helvetica Neue"/>
        </a:defRPr>
      </a:lvl9pPr>
    </p:titleStyle>
    <p:bodyStyle>
      <a:lvl1pPr marL="192024" marR="0" indent="-190500" algn="l" defTabSz="309563" eaLnBrk="1" latinLnBrk="0" hangingPunct="1">
        <a:lnSpc>
          <a:spcPct val="130000"/>
        </a:lnSpc>
        <a:spcBef>
          <a:spcPts val="300"/>
        </a:spcBef>
        <a:spcAft>
          <a:spcPts val="300"/>
        </a:spcAft>
        <a:buClrTx/>
        <a:buSzPct val="100000"/>
        <a:buFontTx/>
        <a:buChar char="•"/>
        <a:tabLst/>
        <a:defRPr lang="en-US" sz="1800" b="0" i="0" u="none" strike="noStrike" cap="none" spc="0" baseline="0" dirty="0">
          <a:ln>
            <a:noFill/>
          </a:ln>
          <a:solidFill>
            <a:srgbClr val="181F2D"/>
          </a:solidFill>
          <a:uFillTx/>
          <a:latin typeface="+mn-lt"/>
          <a:ea typeface="+mn-ea"/>
          <a:cs typeface="+mn-cs"/>
          <a:sym typeface="Helvetica Neue"/>
        </a:defRPr>
      </a:lvl1pPr>
      <a:lvl2pPr marL="429768" marR="0" indent="-190500" algn="l" defTabSz="309563" eaLnBrk="1" latinLnBrk="0" hangingPunct="1">
        <a:lnSpc>
          <a:spcPct val="130000"/>
        </a:lnSpc>
        <a:spcBef>
          <a:spcPts val="300"/>
        </a:spcBef>
        <a:spcAft>
          <a:spcPts val="300"/>
        </a:spcAft>
        <a:buClrTx/>
        <a:buSzPct val="100000"/>
        <a:buFontTx/>
        <a:buChar char="•"/>
        <a:tabLst/>
        <a:defRPr lang="en-US" sz="1600" b="0" i="0" u="none" strike="noStrike" cap="none" spc="0" baseline="0" dirty="0">
          <a:ln>
            <a:noFill/>
          </a:ln>
          <a:solidFill>
            <a:srgbClr val="181F2D"/>
          </a:solidFill>
          <a:uFillTx/>
          <a:latin typeface="+mn-lt"/>
          <a:ea typeface="+mn-ea"/>
          <a:cs typeface="+mn-cs"/>
          <a:sym typeface="Helvetica Neue"/>
        </a:defRPr>
      </a:lvl2pPr>
      <a:lvl3pPr marL="667512" marR="0" indent="-190500" algn="l" defTabSz="309563" eaLnBrk="1" latinLnBrk="0" hangingPunct="1">
        <a:lnSpc>
          <a:spcPct val="130000"/>
        </a:lnSpc>
        <a:spcBef>
          <a:spcPts val="300"/>
        </a:spcBef>
        <a:spcAft>
          <a:spcPts val="300"/>
        </a:spcAft>
        <a:buClrTx/>
        <a:buSzPct val="100000"/>
        <a:buFontTx/>
        <a:buChar char="•"/>
        <a:tabLst/>
        <a:defRPr lang="en-US" sz="1400" b="0" i="0" u="none" strike="noStrike" cap="none" spc="0" baseline="0" dirty="0">
          <a:ln>
            <a:noFill/>
          </a:ln>
          <a:solidFill>
            <a:srgbClr val="181F2D"/>
          </a:solidFill>
          <a:uFillTx/>
          <a:latin typeface="+mn-lt"/>
          <a:ea typeface="+mn-ea"/>
          <a:cs typeface="+mn-cs"/>
          <a:sym typeface="Helvetica Neue"/>
        </a:defRPr>
      </a:lvl3pPr>
      <a:lvl4pPr marL="905256" marR="0" indent="-190500" algn="l" defTabSz="309563" eaLnBrk="1" latinLnBrk="0" hangingPunct="1">
        <a:lnSpc>
          <a:spcPct val="130000"/>
        </a:lnSpc>
        <a:spcBef>
          <a:spcPts val="300"/>
        </a:spcBef>
        <a:spcAft>
          <a:spcPts val="300"/>
        </a:spcAft>
        <a:buClrTx/>
        <a:buSzPct val="100000"/>
        <a:buFontTx/>
        <a:buChar char="•"/>
        <a:tabLst/>
        <a:defRPr lang="en-US" sz="1400" b="0" i="0" u="none" strike="noStrike" cap="none" spc="0" baseline="0" dirty="0">
          <a:ln>
            <a:noFill/>
          </a:ln>
          <a:solidFill>
            <a:srgbClr val="181F2D"/>
          </a:solidFill>
          <a:uFillTx/>
          <a:latin typeface="+mn-lt"/>
          <a:ea typeface="+mn-ea"/>
          <a:cs typeface="+mn-cs"/>
          <a:sym typeface="Helvetica Neue"/>
        </a:defRPr>
      </a:lvl4pPr>
      <a:lvl5pPr marL="1143000" marR="0" indent="-190500" algn="l" defTabSz="309563" eaLnBrk="1" latinLnBrk="0" hangingPunct="1">
        <a:lnSpc>
          <a:spcPct val="130000"/>
        </a:lnSpc>
        <a:spcBef>
          <a:spcPts val="300"/>
        </a:spcBef>
        <a:spcAft>
          <a:spcPts val="300"/>
        </a:spcAft>
        <a:buClrTx/>
        <a:buSzPct val="100000"/>
        <a:buFontTx/>
        <a:buChar char="•"/>
        <a:tabLst/>
        <a:defRPr lang="en-CA" sz="1400" b="0" i="0" u="none" strike="noStrike" cap="none" spc="0" baseline="0" dirty="0">
          <a:ln>
            <a:noFill/>
          </a:ln>
          <a:solidFill>
            <a:srgbClr val="181F2D"/>
          </a:solidFill>
          <a:uFillTx/>
          <a:latin typeface="+mn-lt"/>
          <a:ea typeface="+mn-ea"/>
          <a:cs typeface="+mn-cs"/>
          <a:sym typeface="Helvetica Neue"/>
        </a:defRPr>
      </a:lvl5pPr>
      <a:lvl6pPr marL="1309688" marR="0" indent="-119063" algn="l" defTabSz="309563" eaLnBrk="1" latinLnBrk="0" hangingPunct="1">
        <a:lnSpc>
          <a:spcPct val="150000"/>
        </a:lnSpc>
        <a:spcBef>
          <a:spcPts val="1950"/>
        </a:spcBef>
        <a:spcAft>
          <a:spcPts val="0"/>
        </a:spcAft>
        <a:buClrTx/>
        <a:buSzPct val="75000"/>
        <a:buFontTx/>
        <a:buChar char="•"/>
        <a:tabLst/>
        <a:defRPr sz="975" b="0" i="0" u="none" strike="noStrike" cap="none" spc="0" baseline="0">
          <a:ln>
            <a:noFill/>
          </a:ln>
          <a:solidFill>
            <a:srgbClr val="717172"/>
          </a:solidFill>
          <a:uFillTx/>
          <a:latin typeface="+mn-lt"/>
          <a:ea typeface="+mn-ea"/>
          <a:cs typeface="+mn-cs"/>
          <a:sym typeface="Helvetica Neue"/>
        </a:defRPr>
      </a:lvl6pPr>
      <a:lvl7pPr marL="1547813" marR="0" indent="-119063" algn="l" defTabSz="309563" eaLnBrk="1" latinLnBrk="0" hangingPunct="1">
        <a:lnSpc>
          <a:spcPct val="150000"/>
        </a:lnSpc>
        <a:spcBef>
          <a:spcPts val="1950"/>
        </a:spcBef>
        <a:spcAft>
          <a:spcPts val="0"/>
        </a:spcAft>
        <a:buClrTx/>
        <a:buSzPct val="75000"/>
        <a:buFontTx/>
        <a:buChar char="•"/>
        <a:tabLst/>
        <a:defRPr sz="975" b="0" i="0" u="none" strike="noStrike" cap="none" spc="0" baseline="0">
          <a:ln>
            <a:noFill/>
          </a:ln>
          <a:solidFill>
            <a:srgbClr val="717172"/>
          </a:solidFill>
          <a:uFillTx/>
          <a:latin typeface="+mn-lt"/>
          <a:ea typeface="+mn-ea"/>
          <a:cs typeface="+mn-cs"/>
          <a:sym typeface="Helvetica Neue"/>
        </a:defRPr>
      </a:lvl7pPr>
      <a:lvl8pPr marL="1785938" marR="0" indent="-119063" algn="l" defTabSz="309563" eaLnBrk="1" latinLnBrk="0" hangingPunct="1">
        <a:lnSpc>
          <a:spcPct val="150000"/>
        </a:lnSpc>
        <a:spcBef>
          <a:spcPts val="1950"/>
        </a:spcBef>
        <a:spcAft>
          <a:spcPts val="0"/>
        </a:spcAft>
        <a:buClrTx/>
        <a:buSzPct val="75000"/>
        <a:buFontTx/>
        <a:buChar char="•"/>
        <a:tabLst/>
        <a:defRPr sz="975" b="0" i="0" u="none" strike="noStrike" cap="none" spc="0" baseline="0">
          <a:ln>
            <a:noFill/>
          </a:ln>
          <a:solidFill>
            <a:srgbClr val="717172"/>
          </a:solidFill>
          <a:uFillTx/>
          <a:latin typeface="+mn-lt"/>
          <a:ea typeface="+mn-ea"/>
          <a:cs typeface="+mn-cs"/>
          <a:sym typeface="Helvetica Neue"/>
        </a:defRPr>
      </a:lvl8pPr>
      <a:lvl9pPr marL="2024063" marR="0" indent="-119063" algn="l" defTabSz="309563" eaLnBrk="1" latinLnBrk="0" hangingPunct="1">
        <a:lnSpc>
          <a:spcPct val="150000"/>
        </a:lnSpc>
        <a:spcBef>
          <a:spcPts val="1950"/>
        </a:spcBef>
        <a:spcAft>
          <a:spcPts val="0"/>
        </a:spcAft>
        <a:buClrTx/>
        <a:buSzPct val="75000"/>
        <a:buFontTx/>
        <a:buChar char="•"/>
        <a:tabLst/>
        <a:defRPr sz="975" b="0" i="0" u="none" strike="noStrike" cap="none" spc="0" baseline="0">
          <a:ln>
            <a:noFill/>
          </a:ln>
          <a:solidFill>
            <a:srgbClr val="717172"/>
          </a:solidFill>
          <a:uFillTx/>
          <a:latin typeface="+mn-lt"/>
          <a:ea typeface="+mn-ea"/>
          <a:cs typeface="+mn-cs"/>
          <a:sym typeface="Helvetica Neue"/>
        </a:defRPr>
      </a:lvl9pPr>
    </p:bodyStyle>
    <p:otherStyle>
      <a:lvl1pPr marL="0" marR="0" indent="0" algn="ctr" defTabSz="309563"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Light"/>
        </a:defRPr>
      </a:lvl1pPr>
      <a:lvl2pPr marL="0" marR="0" indent="85725" algn="ctr" defTabSz="309563"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Light"/>
        </a:defRPr>
      </a:lvl2pPr>
      <a:lvl3pPr marL="0" marR="0" indent="171450" algn="ctr" defTabSz="309563"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Light"/>
        </a:defRPr>
      </a:lvl3pPr>
      <a:lvl4pPr marL="0" marR="0" indent="257175" algn="ctr" defTabSz="309563"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Light"/>
        </a:defRPr>
      </a:lvl4pPr>
      <a:lvl5pPr marL="0" marR="0" indent="342900" algn="ctr" defTabSz="309563"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Light"/>
        </a:defRPr>
      </a:lvl5pPr>
      <a:lvl6pPr marL="0" marR="0" indent="428625" algn="ctr" defTabSz="309563"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Light"/>
        </a:defRPr>
      </a:lvl6pPr>
      <a:lvl7pPr marL="0" marR="0" indent="514350" algn="ctr" defTabSz="309563"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Light"/>
        </a:defRPr>
      </a:lvl7pPr>
      <a:lvl8pPr marL="0" marR="0" indent="600075" algn="ctr" defTabSz="309563"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Light"/>
        </a:defRPr>
      </a:lvl8pPr>
      <a:lvl9pPr marL="0" marR="0" indent="685800" algn="ctr" defTabSz="309563"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s://www.chu-poitiers.fr/specialites/orthopedie-traumatologie/le-pied/" TargetMode="External"/><Relationship Id="rId2" Type="http://schemas.openxmlformats.org/officeDocument/2006/relationships/hyperlink" Target="https://www.sciencedirect.com/science/article/abs/pii/S1877051722002234" TargetMode="External"/><Relationship Id="rId1" Type="http://schemas.openxmlformats.org/officeDocument/2006/relationships/slideLayout" Target="../slideLayouts/slideLayout3.xml"/><Relationship Id="rId6" Type="http://schemas.openxmlformats.org/officeDocument/2006/relationships/hyperlink" Target="https://www.clinique-pied.com/anatomie-du-pied/" TargetMode="External"/><Relationship Id="rId5" Type="http://schemas.openxmlformats.org/officeDocument/2006/relationships/hyperlink" Target="https://www.flandre-orthopedie.com/fichs/10372.pdf" TargetMode="External"/><Relationship Id="rId4" Type="http://schemas.openxmlformats.org/officeDocument/2006/relationships/hyperlink" Target="https://sos-pied-cheville.com/pied/orteil-en-griffe/"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5625977-8DC5-B7C4-7EEE-625D6D5320B0}"/>
              </a:ext>
            </a:extLst>
          </p:cNvPr>
          <p:cNvSpPr>
            <a:spLocks noGrp="1"/>
          </p:cNvSpPr>
          <p:nvPr>
            <p:ph type="title"/>
          </p:nvPr>
        </p:nvSpPr>
        <p:spPr/>
        <p:txBody>
          <a:bodyPr/>
          <a:lstStyle/>
          <a:p>
            <a:r>
              <a:rPr lang="fr-FR" dirty="0">
                <a:solidFill>
                  <a:srgbClr val="181F2D"/>
                </a:solidFill>
              </a:rPr>
              <a:t>Proposition de règle bs9</a:t>
            </a:r>
            <a:endParaRPr lang="en-CA" dirty="0"/>
          </a:p>
        </p:txBody>
      </p:sp>
      <p:sp>
        <p:nvSpPr>
          <p:cNvPr id="3" name="Espace réservé du contenu 2">
            <a:extLst>
              <a:ext uri="{FF2B5EF4-FFF2-40B4-BE49-F238E27FC236}">
                <a16:creationId xmlns:a16="http://schemas.microsoft.com/office/drawing/2014/main" id="{E89EE2C4-781F-3E43-3ADF-F30280606255}"/>
              </a:ext>
            </a:extLst>
          </p:cNvPr>
          <p:cNvSpPr>
            <a:spLocks noGrp="1"/>
          </p:cNvSpPr>
          <p:nvPr>
            <p:ph sz="quarter" idx="10"/>
          </p:nvPr>
        </p:nvSpPr>
        <p:spPr/>
        <p:txBody>
          <a:bodyPr>
            <a:normAutofit/>
          </a:bodyPr>
          <a:lstStyle/>
          <a:p>
            <a:pPr marL="1524" indent="0">
              <a:buNone/>
            </a:pPr>
            <a:r>
              <a:rPr lang="fr-CA" sz="1400" dirty="0"/>
              <a:t>Orteil latéral:</a:t>
            </a:r>
          </a:p>
          <a:p>
            <a:pPr marL="1524" indent="0">
              <a:buNone/>
            </a:pPr>
            <a:endParaRPr lang="fr-CA" sz="1400" dirty="0"/>
          </a:p>
          <a:p>
            <a:pPr marL="1524" indent="0">
              <a:buNone/>
            </a:pPr>
            <a:r>
              <a:rPr lang="fr-FR" sz="1400" dirty="0"/>
              <a:t>Les concepts comportant l’expression « </a:t>
            </a:r>
            <a:r>
              <a:rPr lang="fr-FR" sz="1400" dirty="0" err="1"/>
              <a:t>lesser</a:t>
            </a:r>
            <a:r>
              <a:rPr lang="fr-FR" sz="1400" dirty="0"/>
              <a:t> </a:t>
            </a:r>
            <a:r>
              <a:rPr lang="fr-FR" sz="1400" dirty="0" err="1"/>
              <a:t>toe</a:t>
            </a:r>
            <a:r>
              <a:rPr lang="fr-FR" sz="1400" dirty="0"/>
              <a:t> » sont traduits par « orteil latéral » et non par « petit orteil ».</a:t>
            </a:r>
          </a:p>
          <a:p>
            <a:pPr marL="1524" indent="0">
              <a:buNone/>
            </a:pPr>
            <a:endParaRPr lang="fr-FR" sz="1400" dirty="0"/>
          </a:p>
          <a:p>
            <a:pPr marL="1524" indent="0">
              <a:buNone/>
            </a:pPr>
            <a:r>
              <a:rPr lang="fr-FR" sz="1400" dirty="0"/>
              <a:t>Cette expression désignant les orteils autres que le gros orteil, mais sans numérotation.</a:t>
            </a:r>
          </a:p>
          <a:p>
            <a:pPr marL="1524" indent="0">
              <a:buNone/>
            </a:pPr>
            <a:endParaRPr lang="fr-FR" sz="1400" dirty="0"/>
          </a:p>
          <a:p>
            <a:pPr marL="1524" indent="0">
              <a:buNone/>
            </a:pPr>
            <a:r>
              <a:rPr lang="fr-FR" sz="1400" dirty="0"/>
              <a:t>N.B.  </a:t>
            </a:r>
            <a:r>
              <a:rPr lang="fr-FR" sz="1400"/>
              <a:t>13 </a:t>
            </a:r>
            <a:r>
              <a:rPr lang="fr-FR" sz="1400" dirty="0"/>
              <a:t>concepts traduits avec « petit orteil » devront être corrigés</a:t>
            </a:r>
            <a:endParaRPr lang="en-CA" sz="1400" dirty="0"/>
          </a:p>
        </p:txBody>
      </p:sp>
      <p:sp>
        <p:nvSpPr>
          <p:cNvPr id="4" name="Espace réservé du numéro de diapositive 3">
            <a:extLst>
              <a:ext uri="{FF2B5EF4-FFF2-40B4-BE49-F238E27FC236}">
                <a16:creationId xmlns:a16="http://schemas.microsoft.com/office/drawing/2014/main" id="{13BB2660-B8DE-CD6C-154B-A1344531DE2D}"/>
              </a:ext>
            </a:extLst>
          </p:cNvPr>
          <p:cNvSpPr>
            <a:spLocks noGrp="1"/>
          </p:cNvSpPr>
          <p:nvPr>
            <p:ph type="sldNum" sz="quarter" idx="11"/>
          </p:nvPr>
        </p:nvSpPr>
        <p:spPr/>
        <p:txBody>
          <a:bodyPr/>
          <a:lstStyle/>
          <a:p>
            <a:fld id="{7BCFBF29-39BB-47B7-B83E-9E61FEB2B13F}" type="slidenum">
              <a:rPr lang="en-CA" smtClean="0"/>
              <a:pPr/>
              <a:t>1</a:t>
            </a:fld>
            <a:endParaRPr lang="en-CA" dirty="0"/>
          </a:p>
        </p:txBody>
      </p:sp>
      <p:sp>
        <p:nvSpPr>
          <p:cNvPr id="5" name="Espace réservé du pied de page 4">
            <a:extLst>
              <a:ext uri="{FF2B5EF4-FFF2-40B4-BE49-F238E27FC236}">
                <a16:creationId xmlns:a16="http://schemas.microsoft.com/office/drawing/2014/main" id="{167D8432-0534-2A46-5630-B1DFB494FE6E}"/>
              </a:ext>
            </a:extLst>
          </p:cNvPr>
          <p:cNvSpPr>
            <a:spLocks noGrp="1"/>
          </p:cNvSpPr>
          <p:nvPr>
            <p:ph type="ftr" sz="quarter" idx="12"/>
          </p:nvPr>
        </p:nvSpPr>
        <p:spPr/>
        <p:txBody>
          <a:bodyPr/>
          <a:lstStyle/>
          <a:p>
            <a:r>
              <a:rPr lang="en-CA"/>
              <a:t>©2023 Canada Health Infoway</a:t>
            </a:r>
            <a:endParaRPr lang="en-CA" dirty="0"/>
          </a:p>
        </p:txBody>
      </p:sp>
    </p:spTree>
    <p:extLst>
      <p:ext uri="{BB962C8B-B14F-4D97-AF65-F5344CB8AC3E}">
        <p14:creationId xmlns:p14="http://schemas.microsoft.com/office/powerpoint/2010/main" val="25761891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FA410E2-5CFA-99F1-051E-007DA52BD539}"/>
              </a:ext>
            </a:extLst>
          </p:cNvPr>
          <p:cNvSpPr>
            <a:spLocks noGrp="1"/>
          </p:cNvSpPr>
          <p:nvPr>
            <p:ph type="title"/>
          </p:nvPr>
        </p:nvSpPr>
        <p:spPr/>
        <p:txBody>
          <a:bodyPr/>
          <a:lstStyle/>
          <a:p>
            <a:r>
              <a:rPr lang="fr-CA" dirty="0"/>
              <a:t>Patron proposé</a:t>
            </a:r>
            <a:endParaRPr lang="en-CA" dirty="0"/>
          </a:p>
        </p:txBody>
      </p:sp>
      <p:sp>
        <p:nvSpPr>
          <p:cNvPr id="3" name="Espace réservé du contenu 2">
            <a:extLst>
              <a:ext uri="{FF2B5EF4-FFF2-40B4-BE49-F238E27FC236}">
                <a16:creationId xmlns:a16="http://schemas.microsoft.com/office/drawing/2014/main" id="{A4F549D0-6CFD-FDA5-B875-26FFC7158E90}"/>
              </a:ext>
            </a:extLst>
          </p:cNvPr>
          <p:cNvSpPr>
            <a:spLocks noGrp="1"/>
          </p:cNvSpPr>
          <p:nvPr>
            <p:ph sz="quarter" idx="10"/>
          </p:nvPr>
        </p:nvSpPr>
        <p:spPr/>
        <p:txBody>
          <a:bodyPr/>
          <a:lstStyle/>
          <a:p>
            <a:pPr marL="1524" indent="0">
              <a:buNone/>
            </a:pPr>
            <a:r>
              <a:rPr lang="fr-CA" dirty="0"/>
              <a:t>PT: X d’un orteil latéral</a:t>
            </a:r>
          </a:p>
          <a:p>
            <a:pPr marL="1524" indent="0">
              <a:buNone/>
            </a:pPr>
            <a:endParaRPr lang="fr-CA" dirty="0"/>
          </a:p>
          <a:p>
            <a:pPr marL="1524" indent="0">
              <a:buNone/>
            </a:pPr>
            <a:r>
              <a:rPr lang="fr-CA" dirty="0"/>
              <a:t>Exemple:</a:t>
            </a:r>
          </a:p>
          <a:p>
            <a:pPr marL="1524" indent="0">
              <a:buNone/>
            </a:pPr>
            <a:r>
              <a:rPr lang="it-IT" dirty="0"/>
              <a:t>Traumatic amputation, lesser toe (disorder) -&gt; </a:t>
            </a:r>
            <a:r>
              <a:rPr lang="fr-FR" dirty="0"/>
              <a:t>amputation traumatique d'un orteil latéral</a:t>
            </a:r>
          </a:p>
          <a:p>
            <a:pPr marL="1524" indent="0">
              <a:buNone/>
            </a:pPr>
            <a:r>
              <a:rPr lang="en-CA" dirty="0"/>
              <a:t>Arthroplasty of joint of lesser toe (procedure) -&gt; </a:t>
            </a:r>
            <a:r>
              <a:rPr lang="en-CA" dirty="0" err="1"/>
              <a:t>arthroplastie</a:t>
            </a:r>
            <a:r>
              <a:rPr lang="en-CA" dirty="0"/>
              <a:t> de </a:t>
            </a:r>
            <a:r>
              <a:rPr lang="en-CA" dirty="0" err="1"/>
              <a:t>l'articulation</a:t>
            </a:r>
            <a:r>
              <a:rPr lang="en-CA" dirty="0"/>
              <a:t> d’un </a:t>
            </a:r>
            <a:r>
              <a:rPr lang="en-CA" dirty="0" err="1"/>
              <a:t>orteil</a:t>
            </a:r>
            <a:r>
              <a:rPr lang="en-CA" dirty="0"/>
              <a:t> </a:t>
            </a:r>
            <a:r>
              <a:rPr lang="en-CA" dirty="0" err="1"/>
              <a:t>latéral</a:t>
            </a:r>
            <a:endParaRPr lang="fr-CA" dirty="0"/>
          </a:p>
        </p:txBody>
      </p:sp>
      <p:sp>
        <p:nvSpPr>
          <p:cNvPr id="4" name="Espace réservé du numéro de diapositive 3">
            <a:extLst>
              <a:ext uri="{FF2B5EF4-FFF2-40B4-BE49-F238E27FC236}">
                <a16:creationId xmlns:a16="http://schemas.microsoft.com/office/drawing/2014/main" id="{7BACABB0-00F1-3FFA-E59D-D370914B93C9}"/>
              </a:ext>
            </a:extLst>
          </p:cNvPr>
          <p:cNvSpPr>
            <a:spLocks noGrp="1"/>
          </p:cNvSpPr>
          <p:nvPr>
            <p:ph type="sldNum" sz="quarter" idx="11"/>
          </p:nvPr>
        </p:nvSpPr>
        <p:spPr/>
        <p:txBody>
          <a:bodyPr/>
          <a:lstStyle/>
          <a:p>
            <a:fld id="{7BCFBF29-39BB-47B7-B83E-9E61FEB2B13F}" type="slidenum">
              <a:rPr lang="en-CA" smtClean="0"/>
              <a:pPr/>
              <a:t>2</a:t>
            </a:fld>
            <a:endParaRPr lang="en-CA" dirty="0"/>
          </a:p>
        </p:txBody>
      </p:sp>
      <p:sp>
        <p:nvSpPr>
          <p:cNvPr id="5" name="Espace réservé du pied de page 4">
            <a:extLst>
              <a:ext uri="{FF2B5EF4-FFF2-40B4-BE49-F238E27FC236}">
                <a16:creationId xmlns:a16="http://schemas.microsoft.com/office/drawing/2014/main" id="{E112309D-2A2D-11F8-88DF-E92E60B112C3}"/>
              </a:ext>
            </a:extLst>
          </p:cNvPr>
          <p:cNvSpPr>
            <a:spLocks noGrp="1"/>
          </p:cNvSpPr>
          <p:nvPr>
            <p:ph type="ftr" sz="quarter" idx="12"/>
          </p:nvPr>
        </p:nvSpPr>
        <p:spPr/>
        <p:txBody>
          <a:bodyPr/>
          <a:lstStyle/>
          <a:p>
            <a:r>
              <a:rPr lang="en-CA"/>
              <a:t>©2023 Canada Health Infoway</a:t>
            </a:r>
            <a:endParaRPr lang="en-CA" dirty="0"/>
          </a:p>
        </p:txBody>
      </p:sp>
    </p:spTree>
    <p:extLst>
      <p:ext uri="{BB962C8B-B14F-4D97-AF65-F5344CB8AC3E}">
        <p14:creationId xmlns:p14="http://schemas.microsoft.com/office/powerpoint/2010/main" val="340806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B9203C1-829C-4DE2-D7FF-9C98B2698081}"/>
              </a:ext>
            </a:extLst>
          </p:cNvPr>
          <p:cNvSpPr>
            <a:spLocks noGrp="1"/>
          </p:cNvSpPr>
          <p:nvPr>
            <p:ph type="title"/>
          </p:nvPr>
        </p:nvSpPr>
        <p:spPr/>
        <p:txBody>
          <a:bodyPr/>
          <a:lstStyle/>
          <a:p>
            <a:r>
              <a:rPr lang="fr-CA" dirty="0"/>
              <a:t>Références</a:t>
            </a:r>
            <a:endParaRPr lang="en-CA" dirty="0"/>
          </a:p>
        </p:txBody>
      </p:sp>
      <p:sp>
        <p:nvSpPr>
          <p:cNvPr id="3" name="Espace réservé du contenu 2">
            <a:extLst>
              <a:ext uri="{FF2B5EF4-FFF2-40B4-BE49-F238E27FC236}">
                <a16:creationId xmlns:a16="http://schemas.microsoft.com/office/drawing/2014/main" id="{2A48B793-A6F4-2333-8EC7-F605E2C105D6}"/>
              </a:ext>
            </a:extLst>
          </p:cNvPr>
          <p:cNvSpPr>
            <a:spLocks noGrp="1"/>
          </p:cNvSpPr>
          <p:nvPr>
            <p:ph sz="quarter" idx="10"/>
          </p:nvPr>
        </p:nvSpPr>
        <p:spPr/>
        <p:txBody>
          <a:bodyPr>
            <a:normAutofit fontScale="55000" lnSpcReduction="20000"/>
          </a:bodyPr>
          <a:lstStyle/>
          <a:p>
            <a:pPr marL="1524" indent="0">
              <a:buNone/>
            </a:pPr>
            <a:r>
              <a:rPr lang="fr-CA" sz="1800" dirty="0">
                <a:effectLst/>
                <a:latin typeface="Calibri" panose="020F0502020204030204" pitchFamily="34" charset="0"/>
                <a:ea typeface="Calibri" panose="020F0502020204030204" pitchFamily="34" charset="0"/>
              </a:rPr>
              <a:t>« Les déformations des orteils latéraux </a:t>
            </a:r>
            <a:r>
              <a:rPr lang="fr-CA" sz="1800" dirty="0" err="1">
                <a:effectLst/>
                <a:latin typeface="Calibri" panose="020F0502020204030204" pitchFamily="34" charset="0"/>
                <a:ea typeface="Calibri" panose="020F0502020204030204" pitchFamily="34" charset="0"/>
              </a:rPr>
              <a:t>Lesser</a:t>
            </a:r>
            <a:r>
              <a:rPr lang="fr-CA" sz="1800" dirty="0">
                <a:effectLst/>
                <a:latin typeface="Calibri" panose="020F0502020204030204" pitchFamily="34" charset="0"/>
                <a:ea typeface="Calibri" panose="020F0502020204030204" pitchFamily="34" charset="0"/>
              </a:rPr>
              <a:t> </a:t>
            </a:r>
            <a:r>
              <a:rPr lang="fr-CA" sz="1800" dirty="0" err="1">
                <a:effectLst/>
                <a:latin typeface="Calibri" panose="020F0502020204030204" pitchFamily="34" charset="0"/>
                <a:ea typeface="Calibri" panose="020F0502020204030204" pitchFamily="34" charset="0"/>
              </a:rPr>
              <a:t>toe</a:t>
            </a:r>
            <a:r>
              <a:rPr lang="fr-CA" sz="1800" dirty="0">
                <a:effectLst/>
                <a:latin typeface="Calibri" panose="020F0502020204030204" pitchFamily="34" charset="0"/>
                <a:ea typeface="Calibri" panose="020F0502020204030204" pitchFamily="34" charset="0"/>
              </a:rPr>
              <a:t> </a:t>
            </a:r>
            <a:r>
              <a:rPr lang="fr-CA" sz="1800" dirty="0" err="1">
                <a:effectLst/>
                <a:latin typeface="Calibri" panose="020F0502020204030204" pitchFamily="34" charset="0"/>
                <a:ea typeface="Calibri" panose="020F0502020204030204" pitchFamily="34" charset="0"/>
              </a:rPr>
              <a:t>deformity</a:t>
            </a:r>
            <a:r>
              <a:rPr lang="fr-CA" sz="1800" dirty="0">
                <a:effectLst/>
                <a:latin typeface="Calibri" panose="020F0502020204030204" pitchFamily="34" charset="0"/>
                <a:ea typeface="Calibri" panose="020F0502020204030204" pitchFamily="34" charset="0"/>
              </a:rPr>
              <a:t> » </a:t>
            </a:r>
            <a:endParaRPr lang="en-CA" sz="1800" dirty="0">
              <a:effectLst/>
              <a:latin typeface="Calibri" panose="020F0502020204030204" pitchFamily="34" charset="0"/>
              <a:ea typeface="Calibri" panose="020F0502020204030204" pitchFamily="34" charset="0"/>
            </a:endParaRPr>
          </a:p>
          <a:p>
            <a:pPr marL="1524" indent="0">
              <a:buNone/>
            </a:pPr>
            <a:r>
              <a:rPr lang="fr-CA" sz="1800" u="sng" dirty="0">
                <a:solidFill>
                  <a:srgbClr val="0563C1"/>
                </a:solidFill>
                <a:effectLst/>
                <a:latin typeface="Calibri" panose="020F0502020204030204" pitchFamily="34" charset="0"/>
                <a:ea typeface="Calibri" panose="020F0502020204030204" pitchFamily="34" charset="0"/>
                <a:hlinkClick r:id="rId2"/>
              </a:rPr>
              <a:t>https://www.sciencedirect.com/science/article/abs/pii/S1877051722002234</a:t>
            </a:r>
            <a:endParaRPr lang="en-CA" sz="1800" dirty="0">
              <a:effectLst/>
              <a:latin typeface="Calibri" panose="020F0502020204030204" pitchFamily="34" charset="0"/>
              <a:ea typeface="Calibri" panose="020F0502020204030204" pitchFamily="34" charset="0"/>
            </a:endParaRPr>
          </a:p>
          <a:p>
            <a:pPr marL="1524" indent="0">
              <a:buNone/>
            </a:pPr>
            <a:r>
              <a:rPr lang="fr-CA" sz="1800" dirty="0">
                <a:effectLst/>
                <a:latin typeface="Calibri" panose="020F0502020204030204" pitchFamily="34" charset="0"/>
                <a:ea typeface="Calibri" panose="020F0502020204030204" pitchFamily="34" charset="0"/>
              </a:rPr>
              <a:t> “</a:t>
            </a:r>
            <a:r>
              <a:rPr lang="fr-CA" sz="1800" dirty="0">
                <a:solidFill>
                  <a:srgbClr val="404040"/>
                </a:solidFill>
                <a:effectLst/>
                <a:latin typeface="Montserrat" panose="00000500000000000000" pitchFamily="2" charset="0"/>
                <a:ea typeface="Calibri" panose="020F0502020204030204" pitchFamily="34" charset="0"/>
              </a:rPr>
              <a:t>L’hallux valgus correspond à une déformation du premier orteil s’inclinant vers les orteils latéraux vers l’extérieur. »</a:t>
            </a:r>
            <a:endParaRPr lang="en-CA" sz="1800" dirty="0">
              <a:effectLst/>
              <a:latin typeface="Calibri" panose="020F0502020204030204" pitchFamily="34" charset="0"/>
              <a:ea typeface="Calibri" panose="020F0502020204030204" pitchFamily="34" charset="0"/>
            </a:endParaRPr>
          </a:p>
          <a:p>
            <a:pPr marL="1524" indent="0">
              <a:buNone/>
            </a:pPr>
            <a:r>
              <a:rPr lang="fr-CA" sz="1800" u="sng" dirty="0">
                <a:solidFill>
                  <a:srgbClr val="0563C1"/>
                </a:solidFill>
                <a:effectLst/>
                <a:latin typeface="Calibri" panose="020F0502020204030204" pitchFamily="34" charset="0"/>
                <a:ea typeface="Calibri" panose="020F0502020204030204" pitchFamily="34" charset="0"/>
                <a:hlinkClick r:id="rId3"/>
              </a:rPr>
              <a:t>https://www.chu-poitiers.fr/specialites/orthopedie-traumatologie/le-pied/</a:t>
            </a:r>
            <a:endParaRPr lang="en-CA" sz="1800" dirty="0">
              <a:effectLst/>
              <a:latin typeface="Calibri" panose="020F0502020204030204" pitchFamily="34" charset="0"/>
              <a:ea typeface="Calibri" panose="020F0502020204030204" pitchFamily="34" charset="0"/>
            </a:endParaRPr>
          </a:p>
          <a:p>
            <a:pPr marL="1524" indent="0">
              <a:buNone/>
            </a:pPr>
            <a:r>
              <a:rPr lang="fr-CA" sz="1800" dirty="0">
                <a:effectLst/>
                <a:latin typeface="Calibri" panose="020F0502020204030204" pitchFamily="34" charset="0"/>
                <a:ea typeface="Calibri" panose="020F0502020204030204" pitchFamily="34" charset="0"/>
              </a:rPr>
              <a:t> “</a:t>
            </a:r>
            <a:r>
              <a:rPr lang="fr-CA" sz="1800" dirty="0">
                <a:solidFill>
                  <a:srgbClr val="005B9C"/>
                </a:solidFill>
                <a:effectLst/>
                <a:latin typeface="Raleway" pitchFamily="2" charset="0"/>
                <a:ea typeface="Calibri" panose="020F0502020204030204" pitchFamily="34" charset="0"/>
              </a:rPr>
              <a:t>Les orteils ou doigts de pied ont un rôle d’équilibre de soutien lors de la marche et de la station debout. Il est fait une distinction entre le gros orteil (1er orteil ou hallux) et les orteils latéraux (2ème, 3ème, 4ème et 5ème orteils). »</a:t>
            </a:r>
            <a:endParaRPr lang="en-CA" sz="1800" dirty="0">
              <a:effectLst/>
              <a:latin typeface="Calibri" panose="020F0502020204030204" pitchFamily="34" charset="0"/>
              <a:ea typeface="Calibri" panose="020F0502020204030204" pitchFamily="34" charset="0"/>
            </a:endParaRPr>
          </a:p>
          <a:p>
            <a:pPr marL="1524" indent="0">
              <a:buNone/>
            </a:pPr>
            <a:r>
              <a:rPr lang="en-CA" sz="1800" u="sng" dirty="0">
                <a:solidFill>
                  <a:srgbClr val="0563C1"/>
                </a:solidFill>
                <a:effectLst/>
                <a:latin typeface="Calibri" panose="020F0502020204030204" pitchFamily="34" charset="0"/>
                <a:ea typeface="Calibri" panose="020F0502020204030204" pitchFamily="34" charset="0"/>
                <a:hlinkClick r:id="rId4"/>
              </a:rPr>
              <a:t>https://sos-pied-cheville.com/pied/orteil-en-griffe/</a:t>
            </a:r>
            <a:endParaRPr lang="en-CA" sz="1800" dirty="0">
              <a:effectLst/>
              <a:latin typeface="Calibri" panose="020F0502020204030204" pitchFamily="34" charset="0"/>
              <a:ea typeface="Calibri" panose="020F0502020204030204" pitchFamily="34" charset="0"/>
            </a:endParaRPr>
          </a:p>
          <a:p>
            <a:pPr marL="1524" indent="0">
              <a:buNone/>
            </a:pPr>
            <a:r>
              <a:rPr lang="en-CA" sz="1800" dirty="0">
                <a:solidFill>
                  <a:srgbClr val="000000"/>
                </a:solidFill>
                <a:effectLst/>
                <a:latin typeface="Calibri" panose="020F0502020204030204" pitchFamily="34" charset="0"/>
                <a:ea typeface="Calibri" panose="020F0502020204030204" pitchFamily="34" charset="0"/>
              </a:rPr>
              <a:t> </a:t>
            </a:r>
            <a:r>
              <a:rPr lang="fr-CA" sz="1800" dirty="0">
                <a:solidFill>
                  <a:srgbClr val="000000"/>
                </a:solidFill>
                <a:effectLst/>
                <a:latin typeface="Calibri" panose="020F0502020204030204" pitchFamily="34" charset="0"/>
                <a:ea typeface="Calibri" panose="020F0502020204030204" pitchFamily="34" charset="0"/>
              </a:rPr>
              <a:t>“</a:t>
            </a:r>
            <a:r>
              <a:rPr lang="fr-CA" sz="1800" dirty="0">
                <a:effectLst/>
                <a:latin typeface="Calibri" panose="020F0502020204030204" pitchFamily="34" charset="0"/>
                <a:ea typeface="Calibri" panose="020F0502020204030204" pitchFamily="34" charset="0"/>
              </a:rPr>
              <a:t>Les griffes d’orteil sont des déformations des orteils latéraux, soit dans le plan horizontal et/ou vertical. Nous ne détaillerons pas ici les déformations de l’hallux (1er orteil ou « gros orteil ») mais uniquement celles des orteils adjacents (du 2 au 5ème orteils). »</a:t>
            </a:r>
            <a:endParaRPr lang="en-CA" sz="1800" dirty="0">
              <a:effectLst/>
              <a:latin typeface="Calibri" panose="020F0502020204030204" pitchFamily="34" charset="0"/>
              <a:ea typeface="Calibri" panose="020F0502020204030204" pitchFamily="34" charset="0"/>
            </a:endParaRPr>
          </a:p>
          <a:p>
            <a:pPr marL="1524" indent="0">
              <a:buNone/>
            </a:pPr>
            <a:r>
              <a:rPr lang="fr-CA" sz="1800" u="sng" dirty="0">
                <a:solidFill>
                  <a:srgbClr val="0563C1"/>
                </a:solidFill>
                <a:effectLst/>
                <a:latin typeface="Calibri" panose="020F0502020204030204" pitchFamily="34" charset="0"/>
                <a:ea typeface="Calibri" panose="020F0502020204030204" pitchFamily="34" charset="0"/>
                <a:hlinkClick r:id="rId5"/>
              </a:rPr>
              <a:t>https://www.flandre-orthopedie.com/fichs/10372.pdf</a:t>
            </a:r>
            <a:endParaRPr lang="en-CA" sz="1800" dirty="0">
              <a:effectLst/>
              <a:latin typeface="Calibri" panose="020F0502020204030204" pitchFamily="34" charset="0"/>
              <a:ea typeface="Calibri" panose="020F0502020204030204" pitchFamily="34" charset="0"/>
            </a:endParaRPr>
          </a:p>
          <a:p>
            <a:pPr marL="1524" indent="0">
              <a:buNone/>
            </a:pPr>
            <a:r>
              <a:rPr lang="fr-CA" sz="1800" dirty="0">
                <a:solidFill>
                  <a:srgbClr val="000000"/>
                </a:solidFill>
                <a:effectLst/>
                <a:latin typeface="Calibri" panose="020F0502020204030204" pitchFamily="34" charset="0"/>
                <a:ea typeface="Calibri" panose="020F0502020204030204" pitchFamily="34" charset="0"/>
              </a:rPr>
              <a:t> « </a:t>
            </a:r>
            <a:r>
              <a:rPr lang="fr-CA" sz="1800" dirty="0">
                <a:solidFill>
                  <a:srgbClr val="565656"/>
                </a:solidFill>
                <a:effectLst/>
                <a:latin typeface="Lato" panose="020F0502020204030203" pitchFamily="34" charset="0"/>
                <a:ea typeface="Calibri" panose="020F0502020204030204" pitchFamily="34" charset="0"/>
              </a:rPr>
              <a:t>L’avant-pied se compense des 5 métatarsiens, et des phalanges : proximale, moyenne, et distale pour les orteils latéraux, uniquement proximale et distale pour le gros orteil. »</a:t>
            </a:r>
            <a:endParaRPr lang="en-CA" sz="1800" dirty="0">
              <a:effectLst/>
              <a:latin typeface="Calibri" panose="020F0502020204030204" pitchFamily="34" charset="0"/>
              <a:ea typeface="Calibri" panose="020F0502020204030204" pitchFamily="34" charset="0"/>
            </a:endParaRPr>
          </a:p>
          <a:p>
            <a:pPr marL="1524" indent="0">
              <a:buNone/>
            </a:pPr>
            <a:r>
              <a:rPr lang="fr-CA" sz="1800" u="sng" dirty="0">
                <a:solidFill>
                  <a:srgbClr val="0563C1"/>
                </a:solidFill>
                <a:effectLst/>
                <a:latin typeface="Calibri" panose="020F0502020204030204" pitchFamily="34" charset="0"/>
                <a:ea typeface="Calibri" panose="020F0502020204030204" pitchFamily="34" charset="0"/>
                <a:hlinkClick r:id="rId6"/>
              </a:rPr>
              <a:t>https://www.clinique-pied.com/anatomie-du-pied/</a:t>
            </a:r>
            <a:endParaRPr lang="en-CA" sz="1800" dirty="0">
              <a:effectLst/>
              <a:latin typeface="Calibri" panose="020F0502020204030204" pitchFamily="34" charset="0"/>
              <a:ea typeface="Calibri" panose="020F0502020204030204" pitchFamily="34" charset="0"/>
            </a:endParaRPr>
          </a:p>
          <a:p>
            <a:endParaRPr lang="en-CA" dirty="0"/>
          </a:p>
        </p:txBody>
      </p:sp>
      <p:sp>
        <p:nvSpPr>
          <p:cNvPr id="4" name="Espace réservé du numéro de diapositive 3">
            <a:extLst>
              <a:ext uri="{FF2B5EF4-FFF2-40B4-BE49-F238E27FC236}">
                <a16:creationId xmlns:a16="http://schemas.microsoft.com/office/drawing/2014/main" id="{1DA0A9BC-2C04-6ECC-6B1E-30F8694EDDBB}"/>
              </a:ext>
            </a:extLst>
          </p:cNvPr>
          <p:cNvSpPr>
            <a:spLocks noGrp="1"/>
          </p:cNvSpPr>
          <p:nvPr>
            <p:ph type="sldNum" sz="quarter" idx="11"/>
          </p:nvPr>
        </p:nvSpPr>
        <p:spPr/>
        <p:txBody>
          <a:bodyPr/>
          <a:lstStyle/>
          <a:p>
            <a:fld id="{7BCFBF29-39BB-47B7-B83E-9E61FEB2B13F}" type="slidenum">
              <a:rPr lang="en-CA" smtClean="0"/>
              <a:pPr/>
              <a:t>3</a:t>
            </a:fld>
            <a:endParaRPr lang="en-CA" dirty="0"/>
          </a:p>
        </p:txBody>
      </p:sp>
      <p:sp>
        <p:nvSpPr>
          <p:cNvPr id="5" name="Espace réservé du pied de page 4">
            <a:extLst>
              <a:ext uri="{FF2B5EF4-FFF2-40B4-BE49-F238E27FC236}">
                <a16:creationId xmlns:a16="http://schemas.microsoft.com/office/drawing/2014/main" id="{CB73495F-39CE-0ADE-329D-EE7025F7F79C}"/>
              </a:ext>
            </a:extLst>
          </p:cNvPr>
          <p:cNvSpPr>
            <a:spLocks noGrp="1"/>
          </p:cNvSpPr>
          <p:nvPr>
            <p:ph type="ftr" sz="quarter" idx="12"/>
          </p:nvPr>
        </p:nvSpPr>
        <p:spPr/>
        <p:txBody>
          <a:bodyPr/>
          <a:lstStyle/>
          <a:p>
            <a:r>
              <a:rPr lang="en-CA"/>
              <a:t>©2023 Canada Health Infoway</a:t>
            </a:r>
            <a:endParaRPr lang="en-CA" dirty="0"/>
          </a:p>
        </p:txBody>
      </p:sp>
    </p:spTree>
    <p:extLst>
      <p:ext uri="{BB962C8B-B14F-4D97-AF65-F5344CB8AC3E}">
        <p14:creationId xmlns:p14="http://schemas.microsoft.com/office/powerpoint/2010/main" val="36159452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DE96DC2-B6C8-B7DA-7983-32D25207B1C2}"/>
              </a:ext>
            </a:extLst>
          </p:cNvPr>
          <p:cNvSpPr>
            <a:spLocks noGrp="1"/>
          </p:cNvSpPr>
          <p:nvPr>
            <p:ph type="title"/>
          </p:nvPr>
        </p:nvSpPr>
        <p:spPr/>
        <p:txBody>
          <a:bodyPr/>
          <a:lstStyle/>
          <a:p>
            <a:r>
              <a:rPr lang="fr-CA" dirty="0"/>
              <a:t>Références (suite)</a:t>
            </a:r>
            <a:endParaRPr lang="en-CA" dirty="0"/>
          </a:p>
        </p:txBody>
      </p:sp>
      <p:sp>
        <p:nvSpPr>
          <p:cNvPr id="3" name="Espace réservé du contenu 2">
            <a:extLst>
              <a:ext uri="{FF2B5EF4-FFF2-40B4-BE49-F238E27FC236}">
                <a16:creationId xmlns:a16="http://schemas.microsoft.com/office/drawing/2014/main" id="{9914BC95-B696-A16C-8D38-A3ABE3BE97E2}"/>
              </a:ext>
            </a:extLst>
          </p:cNvPr>
          <p:cNvSpPr>
            <a:spLocks noGrp="1"/>
          </p:cNvSpPr>
          <p:nvPr>
            <p:ph sz="quarter" idx="10"/>
          </p:nvPr>
        </p:nvSpPr>
        <p:spPr/>
        <p:txBody>
          <a:bodyPr>
            <a:normAutofit fontScale="92500" lnSpcReduction="10000"/>
          </a:bodyPr>
          <a:lstStyle/>
          <a:p>
            <a:pPr marL="1524" indent="0">
              <a:buNone/>
            </a:pPr>
            <a:r>
              <a:rPr lang="fr-CA" sz="1800" dirty="0">
                <a:effectLst/>
                <a:latin typeface="Calibri" panose="020F0502020204030204" pitchFamily="34" charset="0"/>
                <a:ea typeface="Calibri" panose="020F0502020204030204" pitchFamily="34" charset="0"/>
              </a:rPr>
              <a:t>Frank H. Netter, MD, </a:t>
            </a:r>
            <a:r>
              <a:rPr lang="fr-CA" sz="1800" i="1" dirty="0">
                <a:effectLst/>
                <a:latin typeface="Calibri" panose="020F0502020204030204" pitchFamily="34" charset="0"/>
                <a:ea typeface="Calibri" panose="020F0502020204030204" pitchFamily="34" charset="0"/>
              </a:rPr>
              <a:t>Atlas d’anatomie humaine</a:t>
            </a:r>
            <a:r>
              <a:rPr lang="fr-CA" sz="1800" dirty="0">
                <a:effectLst/>
                <a:latin typeface="Calibri" panose="020F0502020204030204" pitchFamily="34" charset="0"/>
                <a:ea typeface="Calibri" panose="020F0502020204030204" pitchFamily="34" charset="0"/>
              </a:rPr>
              <a:t>, 7</a:t>
            </a:r>
            <a:r>
              <a:rPr lang="fr-CA" sz="1800" baseline="30000" dirty="0">
                <a:effectLst/>
                <a:latin typeface="Calibri" panose="020F0502020204030204" pitchFamily="34" charset="0"/>
                <a:ea typeface="Calibri" panose="020F0502020204030204" pitchFamily="34" charset="0"/>
              </a:rPr>
              <a:t>e</a:t>
            </a:r>
            <a:r>
              <a:rPr lang="fr-CA" sz="1800" dirty="0">
                <a:effectLst/>
                <a:latin typeface="Calibri" panose="020F0502020204030204" pitchFamily="34" charset="0"/>
                <a:ea typeface="Calibri" panose="020F0502020204030204" pitchFamily="34" charset="0"/>
              </a:rPr>
              <a:t> édition, traduit par Pierre Kamina et Jean-Pierre Richer, 2019, Elsevier</a:t>
            </a:r>
            <a:endParaRPr lang="en-CA" sz="1800" dirty="0">
              <a:effectLst/>
              <a:latin typeface="Calibri" panose="020F0502020204030204" pitchFamily="34" charset="0"/>
              <a:ea typeface="Calibri" panose="020F0502020204030204" pitchFamily="34" charset="0"/>
            </a:endParaRPr>
          </a:p>
          <a:p>
            <a:pPr marL="1524" indent="0">
              <a:buNone/>
            </a:pPr>
            <a:r>
              <a:rPr lang="fr-CA" sz="1800" dirty="0">
                <a:effectLst/>
                <a:latin typeface="Calibri" panose="020F0502020204030204" pitchFamily="34" charset="0"/>
                <a:ea typeface="Calibri" panose="020F0502020204030204" pitchFamily="34" charset="0"/>
              </a:rPr>
              <a:t> </a:t>
            </a:r>
            <a:endParaRPr lang="en-CA" sz="1800" dirty="0">
              <a:effectLst/>
              <a:latin typeface="Calibri" panose="020F0502020204030204" pitchFamily="34" charset="0"/>
              <a:ea typeface="Calibri" panose="020F0502020204030204" pitchFamily="34" charset="0"/>
            </a:endParaRPr>
          </a:p>
          <a:p>
            <a:pPr marL="1524" indent="0">
              <a:buNone/>
            </a:pPr>
            <a:r>
              <a:rPr lang="fr-CA" sz="1800" dirty="0">
                <a:effectLst/>
                <a:latin typeface="Calibri" panose="020F0502020204030204" pitchFamily="34" charset="0"/>
                <a:ea typeface="Calibri" panose="020F0502020204030204" pitchFamily="34" charset="0"/>
              </a:rPr>
              <a:t>Exemples : </a:t>
            </a:r>
            <a:endParaRPr lang="en-CA" sz="1800" dirty="0">
              <a:effectLst/>
              <a:latin typeface="Calibri" panose="020F0502020204030204" pitchFamily="34" charset="0"/>
              <a:ea typeface="Calibri" panose="020F0502020204030204" pitchFamily="34" charset="0"/>
            </a:endParaRPr>
          </a:p>
          <a:p>
            <a:pPr marL="1524" indent="0">
              <a:buNone/>
            </a:pPr>
            <a:r>
              <a:rPr lang="fr-CA" sz="1800" dirty="0">
                <a:effectLst/>
                <a:latin typeface="Calibri" panose="020F0502020204030204" pitchFamily="34" charset="0"/>
                <a:ea typeface="Calibri" panose="020F0502020204030204" pitchFamily="34" charset="0"/>
              </a:rPr>
              <a:t> </a:t>
            </a:r>
            <a:endParaRPr lang="en-CA" sz="1800" dirty="0">
              <a:effectLst/>
              <a:latin typeface="Calibri" panose="020F0502020204030204" pitchFamily="34" charset="0"/>
              <a:ea typeface="Calibri" panose="020F0502020204030204" pitchFamily="34" charset="0"/>
            </a:endParaRPr>
          </a:p>
          <a:p>
            <a:pPr marL="1524" indent="0">
              <a:buNone/>
            </a:pPr>
            <a:r>
              <a:rPr lang="fr-CA" sz="1800" dirty="0">
                <a:effectLst/>
                <a:latin typeface="Calibri" panose="020F0502020204030204" pitchFamily="34" charset="0"/>
                <a:ea typeface="Calibri" panose="020F0502020204030204" pitchFamily="34" charset="0"/>
              </a:rPr>
              <a:t>Phalanges moyennes et distales des quatre orteils latéraux</a:t>
            </a:r>
            <a:endParaRPr lang="en-CA" sz="1800" dirty="0">
              <a:effectLst/>
              <a:latin typeface="Calibri" panose="020F0502020204030204" pitchFamily="34" charset="0"/>
              <a:ea typeface="Calibri" panose="020F0502020204030204" pitchFamily="34" charset="0"/>
            </a:endParaRPr>
          </a:p>
          <a:p>
            <a:pPr marL="1524" indent="0">
              <a:buNone/>
            </a:pPr>
            <a:r>
              <a:rPr lang="fr-CA" sz="1800" dirty="0">
                <a:effectLst/>
                <a:latin typeface="Calibri" panose="020F0502020204030204" pitchFamily="34" charset="0"/>
                <a:ea typeface="Calibri" panose="020F0502020204030204" pitchFamily="34" charset="0"/>
              </a:rPr>
              <a:t>Extension des quatre orteils latéraux</a:t>
            </a:r>
            <a:endParaRPr lang="en-CA" sz="1800" dirty="0">
              <a:effectLst/>
              <a:latin typeface="Calibri" panose="020F0502020204030204" pitchFamily="34" charset="0"/>
              <a:ea typeface="Calibri" panose="020F0502020204030204" pitchFamily="34" charset="0"/>
            </a:endParaRPr>
          </a:p>
          <a:p>
            <a:pPr marL="1524" indent="0">
              <a:buNone/>
            </a:pPr>
            <a:r>
              <a:rPr lang="fr-CA" sz="1800" dirty="0">
                <a:effectLst/>
                <a:latin typeface="Calibri" panose="020F0502020204030204" pitchFamily="34" charset="0"/>
                <a:ea typeface="Calibri" panose="020F0502020204030204" pitchFamily="34" charset="0"/>
              </a:rPr>
              <a:t>Fléchisseur des quatre orteils latéraux</a:t>
            </a:r>
            <a:endParaRPr lang="en-CA" sz="1800" dirty="0">
              <a:effectLst/>
              <a:latin typeface="Calibri" panose="020F0502020204030204" pitchFamily="34" charset="0"/>
              <a:ea typeface="Calibri" panose="020F0502020204030204" pitchFamily="34" charset="0"/>
            </a:endParaRPr>
          </a:p>
          <a:p>
            <a:pPr marL="1524" indent="0">
              <a:buNone/>
            </a:pPr>
            <a:endParaRPr lang="en-CA" dirty="0"/>
          </a:p>
        </p:txBody>
      </p:sp>
      <p:sp>
        <p:nvSpPr>
          <p:cNvPr id="4" name="Espace réservé du numéro de diapositive 3">
            <a:extLst>
              <a:ext uri="{FF2B5EF4-FFF2-40B4-BE49-F238E27FC236}">
                <a16:creationId xmlns:a16="http://schemas.microsoft.com/office/drawing/2014/main" id="{D826851E-6520-BD6F-2727-0B3317DB3075}"/>
              </a:ext>
            </a:extLst>
          </p:cNvPr>
          <p:cNvSpPr>
            <a:spLocks noGrp="1"/>
          </p:cNvSpPr>
          <p:nvPr>
            <p:ph type="sldNum" sz="quarter" idx="11"/>
          </p:nvPr>
        </p:nvSpPr>
        <p:spPr/>
        <p:txBody>
          <a:bodyPr/>
          <a:lstStyle/>
          <a:p>
            <a:fld id="{7BCFBF29-39BB-47B7-B83E-9E61FEB2B13F}" type="slidenum">
              <a:rPr lang="en-CA" smtClean="0"/>
              <a:pPr/>
              <a:t>4</a:t>
            </a:fld>
            <a:endParaRPr lang="en-CA" dirty="0"/>
          </a:p>
        </p:txBody>
      </p:sp>
      <p:sp>
        <p:nvSpPr>
          <p:cNvPr id="5" name="Espace réservé du pied de page 4">
            <a:extLst>
              <a:ext uri="{FF2B5EF4-FFF2-40B4-BE49-F238E27FC236}">
                <a16:creationId xmlns:a16="http://schemas.microsoft.com/office/drawing/2014/main" id="{25D9D32A-3D59-A6D9-A4E7-2A65995A4AA2}"/>
              </a:ext>
            </a:extLst>
          </p:cNvPr>
          <p:cNvSpPr>
            <a:spLocks noGrp="1"/>
          </p:cNvSpPr>
          <p:nvPr>
            <p:ph type="ftr" sz="quarter" idx="12"/>
          </p:nvPr>
        </p:nvSpPr>
        <p:spPr/>
        <p:txBody>
          <a:bodyPr/>
          <a:lstStyle/>
          <a:p>
            <a:r>
              <a:rPr lang="en-CA"/>
              <a:t>©2023 Canada Health Infoway</a:t>
            </a:r>
            <a:endParaRPr lang="en-CA" dirty="0"/>
          </a:p>
        </p:txBody>
      </p:sp>
    </p:spTree>
    <p:extLst>
      <p:ext uri="{BB962C8B-B14F-4D97-AF65-F5344CB8AC3E}">
        <p14:creationId xmlns:p14="http://schemas.microsoft.com/office/powerpoint/2010/main" val="38056032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2.xml.rels><?xml version="1.0" encoding="UTF-8" standalone="yes"?>
<Relationships xmlns="http://schemas.openxmlformats.org/package/2006/relationships"><Relationship Id="rId1" Type="http://schemas.openxmlformats.org/officeDocument/2006/relationships/image" Target="../media/image3.png"/></Relationships>
</file>

<file path=ppt/theme/theme1.xml><?xml version="1.0" encoding="utf-8"?>
<a:theme xmlns:a="http://schemas.openxmlformats.org/drawingml/2006/main" name="Canada Health Infoway">
  <a:themeElements>
    <a:clrScheme name="INFOWAY UPDATED 2021">
      <a:dk1>
        <a:srgbClr val="000000"/>
      </a:dk1>
      <a:lt1>
        <a:srgbClr val="FFFFFF"/>
      </a:lt1>
      <a:dk2>
        <a:srgbClr val="E02E3B"/>
      </a:dk2>
      <a:lt2>
        <a:srgbClr val="D8D8D8"/>
      </a:lt2>
      <a:accent1>
        <a:srgbClr val="E02E3B"/>
      </a:accent1>
      <a:accent2>
        <a:srgbClr val="1CA600"/>
      </a:accent2>
      <a:accent3>
        <a:srgbClr val="0094B7"/>
      </a:accent3>
      <a:accent4>
        <a:srgbClr val="4B1D56"/>
      </a:accent4>
      <a:accent5>
        <a:srgbClr val="A4DB99"/>
      </a:accent5>
      <a:accent6>
        <a:srgbClr val="66BFD4"/>
      </a:accent6>
      <a:hlink>
        <a:srgbClr val="E02E3B"/>
      </a:hlink>
      <a:folHlink>
        <a:srgbClr val="E02E3B"/>
      </a:folHlink>
    </a:clrScheme>
    <a:fontScheme name="Canada Health Infoway Arial">
      <a:majorFont>
        <a:latin typeface="Arial"/>
        <a:ea typeface=""/>
        <a:cs typeface=""/>
      </a:majorFont>
      <a:minorFont>
        <a:latin typeface="Arial"/>
        <a:ea typeface=""/>
        <a:cs typefac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algn="l" defTabSz="825500">
          <a:defRPr sz="1600" b="0" cap="none" dirty="0">
            <a:solidFill>
              <a:srgbClr val="FFFFFF"/>
            </a:solidFill>
            <a:ea typeface="Helvetica Neue Light"/>
            <a:cs typeface="Helvetica Neue Light"/>
            <a:sym typeface="Helvetica Neue Light"/>
          </a:defRPr>
        </a:def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algn="l" defTabSz="825500">
          <a:defRPr sz="1600" b="0" cap="none" dirty="0" smtClean="0"/>
        </a:def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Neue"/>
        <a:ea typeface="Helvetica Neue"/>
        <a:cs typeface="Helvetica Neue"/>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Light"/>
            <a:ea typeface="Helvetica Neue Light"/>
            <a:cs typeface="Helvetica Neue Light"/>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300" b="1" i="0" u="none" strike="noStrike" cap="all" spc="0" normalizeH="0" baseline="0">
            <a:ln>
              <a:noFill/>
            </a:ln>
            <a:solidFill>
              <a:srgbClr val="515252"/>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emplate>Infoway - PowerPoint Template - V2 - November 7 2018</Template>
  <TotalTime>31208</TotalTime>
  <Words>410</Words>
  <Application>Microsoft Office PowerPoint</Application>
  <PresentationFormat>Affichage à l'écran (16:9)</PresentationFormat>
  <Paragraphs>41</Paragraphs>
  <Slides>4</Slides>
  <Notes>0</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4</vt:i4>
      </vt:variant>
    </vt:vector>
  </HeadingPairs>
  <TitlesOfParts>
    <vt:vector size="12" baseType="lpstr">
      <vt:lpstr>Raleway</vt:lpstr>
      <vt:lpstr>Calibri</vt:lpstr>
      <vt:lpstr>Helvetica Neue</vt:lpstr>
      <vt:lpstr>Helvetica Neue Light</vt:lpstr>
      <vt:lpstr>Lato</vt:lpstr>
      <vt:lpstr>Arial</vt:lpstr>
      <vt:lpstr>Montserrat</vt:lpstr>
      <vt:lpstr>Canada Health Infoway</vt:lpstr>
      <vt:lpstr>Proposition de règle bs9</vt:lpstr>
      <vt:lpstr>Patron proposé</vt:lpstr>
      <vt:lpstr>Références</vt:lpstr>
      <vt:lpstr>Références (suite)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slide</dc:title>
  <dc:creator>Lucy Langstaff</dc:creator>
  <cp:lastModifiedBy>Boutin , Julie</cp:lastModifiedBy>
  <cp:revision>506</cp:revision>
  <dcterms:created xsi:type="dcterms:W3CDTF">2018-11-29T01:44:37Z</dcterms:created>
  <dcterms:modified xsi:type="dcterms:W3CDTF">2023-11-20T12:24:20Z</dcterms:modified>
</cp:coreProperties>
</file>