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6"/>
  </p:notesMasterIdLst>
  <p:sldIdLst>
    <p:sldId id="345" r:id="rId2"/>
    <p:sldId id="348" r:id="rId3"/>
    <p:sldId id="347" r:id="rId4"/>
    <p:sldId id="349" r:id="rId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Helvetica Neue" panose="020B0604020202020204" charset="0"/>
      <p:regular r:id="rId11"/>
      <p:bold r:id="rId12"/>
      <p:italic r:id="rId13"/>
      <p:boldItalic r:id="rId14"/>
    </p:embeddedFont>
    <p:embeddedFont>
      <p:font typeface="Helvetica Neue Light" panose="020B0604020202020204" charset="0"/>
      <p:regular r:id="rId15"/>
      <p:bold r:id="rId16"/>
      <p:italic r:id="rId17"/>
      <p:boldItalic r:id="rId18"/>
    </p:embeddedFont>
  </p:embeddedFontLst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345"/>
            <p14:sldId id="348"/>
            <p14:sldId id="347"/>
            <p14:sldId id="34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81F2D"/>
    <a:srgbClr val="E02E3B"/>
    <a:srgbClr val="E1E1E1"/>
    <a:srgbClr val="171717"/>
    <a:srgbClr val="1A1919"/>
    <a:srgbClr val="515151"/>
    <a:srgbClr val="2B2C2B"/>
    <a:srgbClr val="555655"/>
    <a:srgbClr val="E02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1" autoAdjust="0"/>
    <p:restoredTop sz="90741" autoAdjust="0"/>
  </p:normalViewPr>
  <p:slideViewPr>
    <p:cSldViewPr snapToGrid="0" snapToObjects="1">
      <p:cViewPr varScale="1">
        <p:scale>
          <a:sx n="95" d="100"/>
          <a:sy n="95" d="100"/>
        </p:scale>
        <p:origin x="384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microsoft.com/office/2016/11/relationships/changesInfo" Target="changesInfos/changesInfo1.xml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tin , Julie" userId="603e4d5f-1feb-48b7-82ae-5a95221f58ac" providerId="ADAL" clId="{08633BD9-039C-4498-BDCF-2B3D0D759A6C}"/>
    <pc:docChg chg="delSld modSection">
      <pc:chgData name="Boutin , Julie" userId="603e4d5f-1feb-48b7-82ae-5a95221f58ac" providerId="ADAL" clId="{08633BD9-039C-4498-BDCF-2B3D0D759A6C}" dt="2023-05-18T18:57:37.587" v="20" actId="47"/>
      <pc:docMkLst>
        <pc:docMk/>
      </pc:docMkLst>
      <pc:sldChg chg="del">
        <pc:chgData name="Boutin , Julie" userId="603e4d5f-1feb-48b7-82ae-5a95221f58ac" providerId="ADAL" clId="{08633BD9-039C-4498-BDCF-2B3D0D759A6C}" dt="2023-05-18T18:57:14.948" v="1" actId="47"/>
        <pc:sldMkLst>
          <pc:docMk/>
          <pc:sldMk cId="4132237909" sldId="284"/>
        </pc:sldMkLst>
      </pc:sldChg>
      <pc:sldChg chg="del">
        <pc:chgData name="Boutin , Julie" userId="603e4d5f-1feb-48b7-82ae-5a95221f58ac" providerId="ADAL" clId="{08633BD9-039C-4498-BDCF-2B3D0D759A6C}" dt="2023-05-18T18:57:31.698" v="13" actId="47"/>
        <pc:sldMkLst>
          <pc:docMk/>
          <pc:sldMk cId="2461180471" sldId="320"/>
        </pc:sldMkLst>
      </pc:sldChg>
      <pc:sldChg chg="del">
        <pc:chgData name="Boutin , Julie" userId="603e4d5f-1feb-48b7-82ae-5a95221f58ac" providerId="ADAL" clId="{08633BD9-039C-4498-BDCF-2B3D0D759A6C}" dt="2023-05-18T18:57:30.493" v="11" actId="47"/>
        <pc:sldMkLst>
          <pc:docMk/>
          <pc:sldMk cId="159463597" sldId="321"/>
        </pc:sldMkLst>
      </pc:sldChg>
      <pc:sldChg chg="del">
        <pc:chgData name="Boutin , Julie" userId="603e4d5f-1feb-48b7-82ae-5a95221f58ac" providerId="ADAL" clId="{08633BD9-039C-4498-BDCF-2B3D0D759A6C}" dt="2023-05-18T18:57:26.946" v="9" actId="47"/>
        <pc:sldMkLst>
          <pc:docMk/>
          <pc:sldMk cId="2905121315" sldId="330"/>
        </pc:sldMkLst>
      </pc:sldChg>
      <pc:sldChg chg="del">
        <pc:chgData name="Boutin , Julie" userId="603e4d5f-1feb-48b7-82ae-5a95221f58ac" providerId="ADAL" clId="{08633BD9-039C-4498-BDCF-2B3D0D759A6C}" dt="2023-05-18T18:57:32.243" v="14" actId="47"/>
        <pc:sldMkLst>
          <pc:docMk/>
          <pc:sldMk cId="17297495" sldId="333"/>
        </pc:sldMkLst>
      </pc:sldChg>
      <pc:sldChg chg="del">
        <pc:chgData name="Boutin , Julie" userId="603e4d5f-1feb-48b7-82ae-5a95221f58ac" providerId="ADAL" clId="{08633BD9-039C-4498-BDCF-2B3D0D759A6C}" dt="2023-05-18T18:57:37.587" v="20" actId="47"/>
        <pc:sldMkLst>
          <pc:docMk/>
          <pc:sldMk cId="3163719854" sldId="335"/>
        </pc:sldMkLst>
      </pc:sldChg>
      <pc:sldChg chg="del">
        <pc:chgData name="Boutin , Julie" userId="603e4d5f-1feb-48b7-82ae-5a95221f58ac" providerId="ADAL" clId="{08633BD9-039C-4498-BDCF-2B3D0D759A6C}" dt="2023-05-18T18:57:31.110" v="12" actId="47"/>
        <pc:sldMkLst>
          <pc:docMk/>
          <pc:sldMk cId="562859858" sldId="337"/>
        </pc:sldMkLst>
      </pc:sldChg>
      <pc:sldChg chg="del">
        <pc:chgData name="Boutin , Julie" userId="603e4d5f-1feb-48b7-82ae-5a95221f58ac" providerId="ADAL" clId="{08633BD9-039C-4498-BDCF-2B3D0D759A6C}" dt="2023-05-18T18:57:33.277" v="16" actId="47"/>
        <pc:sldMkLst>
          <pc:docMk/>
          <pc:sldMk cId="3482812665" sldId="338"/>
        </pc:sldMkLst>
      </pc:sldChg>
      <pc:sldChg chg="del">
        <pc:chgData name="Boutin , Julie" userId="603e4d5f-1feb-48b7-82ae-5a95221f58ac" providerId="ADAL" clId="{08633BD9-039C-4498-BDCF-2B3D0D759A6C}" dt="2023-05-18T18:57:32.787" v="15" actId="47"/>
        <pc:sldMkLst>
          <pc:docMk/>
          <pc:sldMk cId="2810703627" sldId="339"/>
        </pc:sldMkLst>
      </pc:sldChg>
      <pc:sldChg chg="del">
        <pc:chgData name="Boutin , Julie" userId="603e4d5f-1feb-48b7-82ae-5a95221f58ac" providerId="ADAL" clId="{08633BD9-039C-4498-BDCF-2B3D0D759A6C}" dt="2023-05-18T18:57:19.911" v="4" actId="47"/>
        <pc:sldMkLst>
          <pc:docMk/>
          <pc:sldMk cId="675135402" sldId="340"/>
        </pc:sldMkLst>
      </pc:sldChg>
      <pc:sldChg chg="del">
        <pc:chgData name="Boutin , Julie" userId="603e4d5f-1feb-48b7-82ae-5a95221f58ac" providerId="ADAL" clId="{08633BD9-039C-4498-BDCF-2B3D0D759A6C}" dt="2023-05-18T18:57:23.221" v="6" actId="47"/>
        <pc:sldMkLst>
          <pc:docMk/>
          <pc:sldMk cId="3776104322" sldId="342"/>
        </pc:sldMkLst>
      </pc:sldChg>
      <pc:sldChg chg="del">
        <pc:chgData name="Boutin , Julie" userId="603e4d5f-1feb-48b7-82ae-5a95221f58ac" providerId="ADAL" clId="{08633BD9-039C-4498-BDCF-2B3D0D759A6C}" dt="2023-05-18T18:57:21.118" v="5" actId="47"/>
        <pc:sldMkLst>
          <pc:docMk/>
          <pc:sldMk cId="2290458364" sldId="344"/>
        </pc:sldMkLst>
      </pc:sldChg>
      <pc:sldChg chg="del">
        <pc:chgData name="Boutin , Julie" userId="603e4d5f-1feb-48b7-82ae-5a95221f58ac" providerId="ADAL" clId="{08633BD9-039C-4498-BDCF-2B3D0D759A6C}" dt="2023-05-18T18:57:28.400" v="10" actId="47"/>
        <pc:sldMkLst>
          <pc:docMk/>
          <pc:sldMk cId="1927431050" sldId="346"/>
        </pc:sldMkLst>
      </pc:sldChg>
      <pc:sldChg chg="del">
        <pc:chgData name="Boutin , Julie" userId="603e4d5f-1feb-48b7-82ae-5a95221f58ac" providerId="ADAL" clId="{08633BD9-039C-4498-BDCF-2B3D0D759A6C}" dt="2023-05-18T18:57:16.620" v="3" actId="47"/>
        <pc:sldMkLst>
          <pc:docMk/>
          <pc:sldMk cId="167962650" sldId="347"/>
        </pc:sldMkLst>
      </pc:sldChg>
      <pc:sldChg chg="del">
        <pc:chgData name="Boutin , Julie" userId="603e4d5f-1feb-48b7-82ae-5a95221f58ac" providerId="ADAL" clId="{08633BD9-039C-4498-BDCF-2B3D0D759A6C}" dt="2023-05-18T18:57:33.834" v="17" actId="47"/>
        <pc:sldMkLst>
          <pc:docMk/>
          <pc:sldMk cId="186831626" sldId="350"/>
        </pc:sldMkLst>
      </pc:sldChg>
      <pc:sldChg chg="del">
        <pc:chgData name="Boutin , Julie" userId="603e4d5f-1feb-48b7-82ae-5a95221f58ac" providerId="ADAL" clId="{08633BD9-039C-4498-BDCF-2B3D0D759A6C}" dt="2023-05-18T18:57:34.697" v="18" actId="47"/>
        <pc:sldMkLst>
          <pc:docMk/>
          <pc:sldMk cId="4259397450" sldId="351"/>
        </pc:sldMkLst>
      </pc:sldChg>
      <pc:sldChg chg="del">
        <pc:chgData name="Boutin , Julie" userId="603e4d5f-1feb-48b7-82ae-5a95221f58ac" providerId="ADAL" clId="{08633BD9-039C-4498-BDCF-2B3D0D759A6C}" dt="2023-05-18T18:57:35.196" v="19" actId="47"/>
        <pc:sldMkLst>
          <pc:docMk/>
          <pc:sldMk cId="2568978599" sldId="352"/>
        </pc:sldMkLst>
      </pc:sldChg>
      <pc:sldChg chg="del">
        <pc:chgData name="Boutin , Julie" userId="603e4d5f-1feb-48b7-82ae-5a95221f58ac" providerId="ADAL" clId="{08633BD9-039C-4498-BDCF-2B3D0D759A6C}" dt="2023-05-18T18:57:13.885" v="0" actId="47"/>
        <pc:sldMkLst>
          <pc:docMk/>
          <pc:sldMk cId="744883451" sldId="353"/>
        </pc:sldMkLst>
      </pc:sldChg>
      <pc:sldChg chg="del">
        <pc:chgData name="Boutin , Julie" userId="603e4d5f-1feb-48b7-82ae-5a95221f58ac" providerId="ADAL" clId="{08633BD9-039C-4498-BDCF-2B3D0D759A6C}" dt="2023-05-18T18:57:23.989" v="7" actId="47"/>
        <pc:sldMkLst>
          <pc:docMk/>
          <pc:sldMk cId="412100292" sldId="354"/>
        </pc:sldMkLst>
      </pc:sldChg>
      <pc:sldChg chg="del">
        <pc:chgData name="Boutin , Julie" userId="603e4d5f-1feb-48b7-82ae-5a95221f58ac" providerId="ADAL" clId="{08633BD9-039C-4498-BDCF-2B3D0D759A6C}" dt="2023-05-18T18:57:15.912" v="2" actId="47"/>
        <pc:sldMkLst>
          <pc:docMk/>
          <pc:sldMk cId="1730379314" sldId="362"/>
        </pc:sldMkLst>
      </pc:sldChg>
      <pc:sldChg chg="del">
        <pc:chgData name="Boutin , Julie" userId="603e4d5f-1feb-48b7-82ae-5a95221f58ac" providerId="ADAL" clId="{08633BD9-039C-4498-BDCF-2B3D0D759A6C}" dt="2023-05-18T18:57:24.750" v="8" actId="47"/>
        <pc:sldMkLst>
          <pc:docMk/>
          <pc:sldMk cId="3782145576" sldId="363"/>
        </pc:sldMkLst>
      </pc:sldChg>
      <pc:sldMasterChg chg="delSldLayout">
        <pc:chgData name="Boutin , Julie" userId="603e4d5f-1feb-48b7-82ae-5a95221f58ac" providerId="ADAL" clId="{08633BD9-039C-4498-BDCF-2B3D0D759A6C}" dt="2023-05-18T18:57:33.834" v="17" actId="47"/>
        <pc:sldMasterMkLst>
          <pc:docMk/>
          <pc:sldMasterMk cId="0" sldId="2147483648"/>
        </pc:sldMasterMkLst>
        <pc:sldLayoutChg chg="del">
          <pc:chgData name="Boutin , Julie" userId="603e4d5f-1feb-48b7-82ae-5a95221f58ac" providerId="ADAL" clId="{08633BD9-039C-4498-BDCF-2B3D0D759A6C}" dt="2023-05-18T18:57:14.948" v="1" actId="47"/>
          <pc:sldLayoutMkLst>
            <pc:docMk/>
            <pc:sldMasterMk cId="0" sldId="2147483648"/>
            <pc:sldLayoutMk cId="0" sldId="2147483649"/>
          </pc:sldLayoutMkLst>
        </pc:sldLayoutChg>
        <pc:sldLayoutChg chg="del">
          <pc:chgData name="Boutin , Julie" userId="603e4d5f-1feb-48b7-82ae-5a95221f58ac" providerId="ADAL" clId="{08633BD9-039C-4498-BDCF-2B3D0D759A6C}" dt="2023-05-18T18:57:33.834" v="17" actId="47"/>
          <pc:sldLayoutMkLst>
            <pc:docMk/>
            <pc:sldMasterMk cId="0" sldId="2147483648"/>
            <pc:sldLayoutMk cId="0" sldId="2147483650"/>
          </pc:sldLayoutMkLst>
        </pc:sldLayoutChg>
      </pc:sldMasterChg>
    </pc:docChg>
  </pc:docChgLst>
  <pc:docChgLst>
    <pc:chgData name="Boutin , Julie" userId="603e4d5f-1feb-48b7-82ae-5a95221f58ac" providerId="ADAL" clId="{F62A0D5F-2230-4758-B7F6-2A57912FD66E}"/>
    <pc:docChg chg="modSld">
      <pc:chgData name="Boutin , Julie" userId="603e4d5f-1feb-48b7-82ae-5a95221f58ac" providerId="ADAL" clId="{F62A0D5F-2230-4758-B7F6-2A57912FD66E}" dt="2023-11-20T13:58:22.039" v="15" actId="20577"/>
      <pc:docMkLst>
        <pc:docMk/>
      </pc:docMkLst>
      <pc:sldChg chg="modSp mod">
        <pc:chgData name="Boutin , Julie" userId="603e4d5f-1feb-48b7-82ae-5a95221f58ac" providerId="ADAL" clId="{F62A0D5F-2230-4758-B7F6-2A57912FD66E}" dt="2023-11-20T13:58:22.039" v="15" actId="20577"/>
        <pc:sldMkLst>
          <pc:docMk/>
          <pc:sldMk cId="2370484779" sldId="347"/>
        </pc:sldMkLst>
        <pc:spChg chg="mod">
          <ac:chgData name="Boutin , Julie" userId="603e4d5f-1feb-48b7-82ae-5a95221f58ac" providerId="ADAL" clId="{F62A0D5F-2230-4758-B7F6-2A57912FD66E}" dt="2023-11-20T13:58:22.039" v="15" actId="20577"/>
          <ac:spMkLst>
            <pc:docMk/>
            <pc:sldMk cId="2370484779" sldId="347"/>
            <ac:spMk id="3" creationId="{8DA9414D-949A-8295-40C3-AB6743DED772}"/>
          </ac:spMkLst>
        </pc:spChg>
      </pc:sldChg>
    </pc:docChg>
  </pc:docChgLst>
  <pc:docChgLst>
    <pc:chgData name="Boutin , Julie" userId="603e4d5f-1feb-48b7-82ae-5a95221f58ac" providerId="ADAL" clId="{1932F035-D931-4A65-8D2A-9A5367682B69}"/>
    <pc:docChg chg="undo custSel addSld delSld modSld modSection">
      <pc:chgData name="Boutin , Julie" userId="603e4d5f-1feb-48b7-82ae-5a95221f58ac" providerId="ADAL" clId="{1932F035-D931-4A65-8D2A-9A5367682B69}" dt="2023-05-19T15:35:09.786" v="363" actId="20577"/>
      <pc:docMkLst>
        <pc:docMk/>
      </pc:docMkLst>
      <pc:sldChg chg="modSp mod">
        <pc:chgData name="Boutin , Julie" userId="603e4d5f-1feb-48b7-82ae-5a95221f58ac" providerId="ADAL" clId="{1932F035-D931-4A65-8D2A-9A5367682B69}" dt="2023-05-19T15:34:23.024" v="351" actId="20577"/>
        <pc:sldMkLst>
          <pc:docMk/>
          <pc:sldMk cId="828726136" sldId="345"/>
        </pc:sldMkLst>
        <pc:spChg chg="mod">
          <ac:chgData name="Boutin , Julie" userId="603e4d5f-1feb-48b7-82ae-5a95221f58ac" providerId="ADAL" clId="{1932F035-D931-4A65-8D2A-9A5367682B69}" dt="2023-05-18T19:07:02.261" v="4" actId="255"/>
          <ac:spMkLst>
            <pc:docMk/>
            <pc:sldMk cId="828726136" sldId="345"/>
            <ac:spMk id="3" creationId="{B5F29D69-A407-4516-8E92-D4A80061A0F6}"/>
          </ac:spMkLst>
        </pc:spChg>
        <pc:spChg chg="mod">
          <ac:chgData name="Boutin , Julie" userId="603e4d5f-1feb-48b7-82ae-5a95221f58ac" providerId="ADAL" clId="{1932F035-D931-4A65-8D2A-9A5367682B69}" dt="2023-05-19T15:34:23.024" v="351" actId="20577"/>
          <ac:spMkLst>
            <pc:docMk/>
            <pc:sldMk cId="828726136" sldId="345"/>
            <ac:spMk id="5" creationId="{04492DFB-96EC-42C5-AD0B-CC47C10295AE}"/>
          </ac:spMkLst>
        </pc:spChg>
      </pc:sldChg>
      <pc:sldChg chg="delSp modSp new del mod">
        <pc:chgData name="Boutin , Julie" userId="603e4d5f-1feb-48b7-82ae-5a95221f58ac" providerId="ADAL" clId="{1932F035-D931-4A65-8D2A-9A5367682B69}" dt="2023-05-19T13:35:30.346" v="239" actId="2696"/>
        <pc:sldMkLst>
          <pc:docMk/>
          <pc:sldMk cId="1029665923" sldId="346"/>
        </pc:sldMkLst>
        <pc:spChg chg="del">
          <ac:chgData name="Boutin , Julie" userId="603e4d5f-1feb-48b7-82ae-5a95221f58ac" providerId="ADAL" clId="{1932F035-D931-4A65-8D2A-9A5367682B69}" dt="2023-05-18T19:12:49.701" v="30" actId="478"/>
          <ac:spMkLst>
            <pc:docMk/>
            <pc:sldMk cId="1029665923" sldId="346"/>
            <ac:spMk id="2" creationId="{538C2953-8AF5-039F-08D0-B8CF598EB35C}"/>
          </ac:spMkLst>
        </pc:spChg>
        <pc:spChg chg="mod">
          <ac:chgData name="Boutin , Julie" userId="603e4d5f-1feb-48b7-82ae-5a95221f58ac" providerId="ADAL" clId="{1932F035-D931-4A65-8D2A-9A5367682B69}" dt="2023-05-19T13:30:31.708" v="75" actId="113"/>
          <ac:spMkLst>
            <pc:docMk/>
            <pc:sldMk cId="1029665923" sldId="346"/>
            <ac:spMk id="3" creationId="{C7E8A637-2EEB-823C-6621-6DF767EA4A8B}"/>
          </ac:spMkLst>
        </pc:spChg>
      </pc:sldChg>
      <pc:sldChg chg="modSp new mod">
        <pc:chgData name="Boutin , Julie" userId="603e4d5f-1feb-48b7-82ae-5a95221f58ac" providerId="ADAL" clId="{1932F035-D931-4A65-8D2A-9A5367682B69}" dt="2023-05-19T13:35:48.822" v="250" actId="20577"/>
        <pc:sldMkLst>
          <pc:docMk/>
          <pc:sldMk cId="2370484779" sldId="347"/>
        </pc:sldMkLst>
        <pc:spChg chg="mod">
          <ac:chgData name="Boutin , Julie" userId="603e4d5f-1feb-48b7-82ae-5a95221f58ac" providerId="ADAL" clId="{1932F035-D931-4A65-8D2A-9A5367682B69}" dt="2023-05-19T13:35:48.822" v="250" actId="20577"/>
          <ac:spMkLst>
            <pc:docMk/>
            <pc:sldMk cId="2370484779" sldId="347"/>
            <ac:spMk id="2" creationId="{BC6ECA2A-F204-975F-28E5-0BBF6F5C222E}"/>
          </ac:spMkLst>
        </pc:spChg>
        <pc:spChg chg="mod">
          <ac:chgData name="Boutin , Julie" userId="603e4d5f-1feb-48b7-82ae-5a95221f58ac" providerId="ADAL" clId="{1932F035-D931-4A65-8D2A-9A5367682B69}" dt="2023-05-19T13:32:09.261" v="148" actId="20577"/>
          <ac:spMkLst>
            <pc:docMk/>
            <pc:sldMk cId="2370484779" sldId="347"/>
            <ac:spMk id="3" creationId="{8DA9414D-949A-8295-40C3-AB6743DED772}"/>
          </ac:spMkLst>
        </pc:spChg>
      </pc:sldChg>
      <pc:sldChg chg="new del">
        <pc:chgData name="Boutin , Julie" userId="603e4d5f-1feb-48b7-82ae-5a95221f58ac" providerId="ADAL" clId="{1932F035-D931-4A65-8D2A-9A5367682B69}" dt="2023-05-19T13:33:29.986" v="173" actId="2696"/>
        <pc:sldMkLst>
          <pc:docMk/>
          <pc:sldMk cId="1938622837" sldId="348"/>
        </pc:sldMkLst>
      </pc:sldChg>
      <pc:sldChg chg="modSp add mod">
        <pc:chgData name="Boutin , Julie" userId="603e4d5f-1feb-48b7-82ae-5a95221f58ac" providerId="ADAL" clId="{1932F035-D931-4A65-8D2A-9A5367682B69}" dt="2023-05-19T15:35:09.786" v="363" actId="20577"/>
        <pc:sldMkLst>
          <pc:docMk/>
          <pc:sldMk cId="2827143182" sldId="348"/>
        </pc:sldMkLst>
        <pc:spChg chg="mod">
          <ac:chgData name="Boutin , Julie" userId="603e4d5f-1feb-48b7-82ae-5a95221f58ac" providerId="ADAL" clId="{1932F035-D931-4A65-8D2A-9A5367682B69}" dt="2023-05-19T15:35:09.786" v="363" actId="20577"/>
          <ac:spMkLst>
            <pc:docMk/>
            <pc:sldMk cId="2827143182" sldId="348"/>
            <ac:spMk id="3" creationId="{B5F29D69-A407-4516-8E92-D4A80061A0F6}"/>
          </ac:spMkLst>
        </pc:spChg>
        <pc:spChg chg="mod">
          <ac:chgData name="Boutin , Julie" userId="603e4d5f-1feb-48b7-82ae-5a95221f58ac" providerId="ADAL" clId="{1932F035-D931-4A65-8D2A-9A5367682B69}" dt="2023-05-19T13:58:08.270" v="258" actId="27636"/>
          <ac:spMkLst>
            <pc:docMk/>
            <pc:sldMk cId="2827143182" sldId="348"/>
            <ac:spMk id="5" creationId="{04492DFB-96EC-42C5-AD0B-CC47C10295AE}"/>
          </ac:spMkLst>
        </pc:spChg>
      </pc:sldChg>
    </pc:docChg>
  </pc:docChgLst>
  <pc:docChgLst>
    <pc:chgData name="Boutin , Julie" userId="603e4d5f-1feb-48b7-82ae-5a95221f58ac" providerId="ADAL" clId="{7158A608-57A7-458F-80BB-6C8E8FD9807A}"/>
    <pc:docChg chg="undo custSel addSld modSld modSection">
      <pc:chgData name="Boutin , Julie" userId="603e4d5f-1feb-48b7-82ae-5a95221f58ac" providerId="ADAL" clId="{7158A608-57A7-458F-80BB-6C8E8FD9807A}" dt="2023-10-24T19:32:04.157" v="401" actId="20577"/>
      <pc:docMkLst>
        <pc:docMk/>
      </pc:docMkLst>
      <pc:sldChg chg="modSp mod">
        <pc:chgData name="Boutin , Julie" userId="603e4d5f-1feb-48b7-82ae-5a95221f58ac" providerId="ADAL" clId="{7158A608-57A7-458F-80BB-6C8E8FD9807A}" dt="2023-10-24T19:22:56.347" v="317" actId="27636"/>
        <pc:sldMkLst>
          <pc:docMk/>
          <pc:sldMk cId="2370484779" sldId="347"/>
        </pc:sldMkLst>
        <pc:spChg chg="mod">
          <ac:chgData name="Boutin , Julie" userId="603e4d5f-1feb-48b7-82ae-5a95221f58ac" providerId="ADAL" clId="{7158A608-57A7-458F-80BB-6C8E8FD9807A}" dt="2023-10-24T19:22:56.347" v="317" actId="27636"/>
          <ac:spMkLst>
            <pc:docMk/>
            <pc:sldMk cId="2370484779" sldId="347"/>
            <ac:spMk id="3" creationId="{8DA9414D-949A-8295-40C3-AB6743DED772}"/>
          </ac:spMkLst>
        </pc:spChg>
      </pc:sldChg>
      <pc:sldChg chg="modSp new mod">
        <pc:chgData name="Boutin , Julie" userId="603e4d5f-1feb-48b7-82ae-5a95221f58ac" providerId="ADAL" clId="{7158A608-57A7-458F-80BB-6C8E8FD9807A}" dt="2023-10-24T19:32:04.157" v="401" actId="20577"/>
        <pc:sldMkLst>
          <pc:docMk/>
          <pc:sldMk cId="3736640299" sldId="349"/>
        </pc:sldMkLst>
        <pc:spChg chg="mod">
          <ac:chgData name="Boutin , Julie" userId="603e4d5f-1feb-48b7-82ae-5a95221f58ac" providerId="ADAL" clId="{7158A608-57A7-458F-80BB-6C8E8FD9807A}" dt="2023-10-24T19:32:04.157" v="401" actId="20577"/>
          <ac:spMkLst>
            <pc:docMk/>
            <pc:sldMk cId="3736640299" sldId="349"/>
            <ac:spMk id="2" creationId="{A2AFA4B4-DD4D-6124-D0C9-027E892B8858}"/>
          </ac:spMkLst>
        </pc:spChg>
        <pc:spChg chg="mod">
          <ac:chgData name="Boutin , Julie" userId="603e4d5f-1feb-48b7-82ae-5a95221f58ac" providerId="ADAL" clId="{7158A608-57A7-458F-80BB-6C8E8FD9807A}" dt="2023-10-24T19:31:32.169" v="398" actId="313"/>
          <ac:spMkLst>
            <pc:docMk/>
            <pc:sldMk cId="3736640299" sldId="349"/>
            <ac:spMk id="3" creationId="{89F1165B-811A-659D-B4F8-27A77D21D25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95404" y="1934216"/>
            <a:ext cx="4430553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36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249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754043" y="3897331"/>
            <a:ext cx="2865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LinkedIn</a:t>
            </a:r>
          </a:p>
          <a:p>
            <a:pPr algn="l"/>
            <a:r>
              <a:rPr lang="en-CA" sz="1000" b="0" cap="none" dirty="0">
                <a:solidFill>
                  <a:srgbClr val="181F2D"/>
                </a:solidFill>
              </a:rPr>
              <a:t>linkedin.com/company/canada-health-infoway/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2754043" y="4498119"/>
            <a:ext cx="2236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Twitter</a:t>
            </a:r>
          </a:p>
          <a:p>
            <a:pPr algn="l"/>
            <a:r>
              <a:rPr kumimoji="0" lang="en-CA" sz="1000" b="0" i="0" u="none" strike="noStrike" cap="none" spc="0" normalizeH="0" baseline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000" b="0" cap="none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853900" y="3893391"/>
            <a:ext cx="154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infoway-inforoute.ca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472584" y="4506931"/>
            <a:ext cx="1991971" cy="40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SURVEY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insights.infoway-inforoute.ca/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2576219" y="3831513"/>
            <a:ext cx="0" cy="1168504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rp 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268943" y="969363"/>
            <a:ext cx="5116999" cy="8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764366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6D9C31-E9F5-477F-9B2D-9E0D4BDC47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6331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764366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81F2D"/>
                </a:solidFill>
              </a:defRPr>
            </a:lvl1pPr>
            <a:lvl2pPr marL="238125" indent="0">
              <a:buNone/>
              <a:defRPr sz="1600">
                <a:solidFill>
                  <a:srgbClr val="181F2D"/>
                </a:solidFill>
              </a:defRPr>
            </a:lvl2pPr>
            <a:lvl3pPr marL="476250" indent="0">
              <a:buNone/>
              <a:defRPr sz="1400">
                <a:solidFill>
                  <a:srgbClr val="181F2D"/>
                </a:solidFill>
              </a:defRPr>
            </a:lvl3pPr>
            <a:lvl4pPr marL="714375" indent="0">
              <a:buNone/>
              <a:defRPr sz="1400">
                <a:solidFill>
                  <a:srgbClr val="181F2D"/>
                </a:solidFill>
              </a:defRPr>
            </a:lvl4pPr>
            <a:lvl5pPr marL="952500" indent="0">
              <a:buNone/>
              <a:defRPr sz="1400"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8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4" y="1743476"/>
            <a:ext cx="7643659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rgbClr val="181F2D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rgbClr val="181F2D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rgbClr val="181F2D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3" y="1335024"/>
            <a:ext cx="7643659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81F2D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289C22-0B97-4A69-B42C-3059CFFEF4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6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577419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55254" y="1333500"/>
            <a:ext cx="368339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B9066-CAB2-445E-9D55-B312616CD4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578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ROPP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7242" y="0"/>
            <a:ext cx="3806757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6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7645564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©2023 Canada Health Infoway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41558" b="41558"/>
          <a:stretch/>
        </p:blipFill>
        <p:spPr>
          <a:xfrm>
            <a:off x="6959889" y="4635476"/>
            <a:ext cx="1920160" cy="325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7" r:id="rId3"/>
    <p:sldLayoutId id="2147483705" r:id="rId4"/>
    <p:sldLayoutId id="2147483710" r:id="rId5"/>
    <p:sldLayoutId id="2147483704" r:id="rId6"/>
    <p:sldLayoutId id="2147483711" r:id="rId7"/>
    <p:sldLayoutId id="2147483724" r:id="rId8"/>
    <p:sldLayoutId id="2147483729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F29D69-A407-4516-8E92-D4A80061A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4" y="384048"/>
            <a:ext cx="8232345" cy="476250"/>
          </a:xfrm>
        </p:spPr>
        <p:txBody>
          <a:bodyPr>
            <a:noAutofit/>
          </a:bodyPr>
          <a:lstStyle/>
          <a:p>
            <a:r>
              <a:rPr lang="fr-FR" sz="1800" dirty="0">
                <a:solidFill>
                  <a:srgbClr val="181F2D"/>
                </a:solidFill>
              </a:rPr>
              <a:t>Distinction entre "</a:t>
            </a:r>
            <a:r>
              <a:rPr lang="fr-FR" sz="1800" dirty="0" err="1">
                <a:solidFill>
                  <a:srgbClr val="181F2D"/>
                </a:solidFill>
              </a:rPr>
              <a:t>primary</a:t>
            </a:r>
            <a:r>
              <a:rPr lang="fr-FR" sz="1800" dirty="0">
                <a:solidFill>
                  <a:srgbClr val="181F2D"/>
                </a:solidFill>
              </a:rPr>
              <a:t>" et "primitive" dans la hiérarchie des maladies</a:t>
            </a:r>
            <a:endParaRPr lang="en-CA" sz="1800" dirty="0">
              <a:solidFill>
                <a:srgbClr val="181F2D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492DFB-96EC-42C5-AD0B-CC47C10295A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7500" lnSpcReduction="20000"/>
          </a:bodyPr>
          <a:lstStyle/>
          <a:p>
            <a:pPr marL="1524" indent="0">
              <a:buNone/>
            </a:pPr>
            <a:r>
              <a:rPr lang="fr-FR" sz="1800" b="1" dirty="0">
                <a:effectLst/>
                <a:ea typeface="Calibri" panose="020F0502020204030204" pitchFamily="34" charset="0"/>
              </a:rPr>
              <a:t>Problématique</a:t>
            </a:r>
            <a:r>
              <a:rPr lang="fr-FR" sz="1800" dirty="0">
                <a:effectLst/>
                <a:ea typeface="Calibri" panose="020F0502020204030204" pitchFamily="34" charset="0"/>
              </a:rPr>
              <a:t>: Le terme anglais "</a:t>
            </a:r>
            <a:r>
              <a:rPr lang="fr-FR" sz="1800" dirty="0" err="1">
                <a:effectLst/>
                <a:ea typeface="Calibri" panose="020F0502020204030204" pitchFamily="34" charset="0"/>
              </a:rPr>
              <a:t>Primary</a:t>
            </a:r>
            <a:r>
              <a:rPr lang="fr-FR" sz="1800" dirty="0">
                <a:effectLst/>
                <a:ea typeface="Calibri" panose="020F0502020204030204" pitchFamily="34" charset="0"/>
              </a:rPr>
              <a:t>" est traduit par "primitif" ou "primaire" de façon variable et sans égard au sens précis du terme</a:t>
            </a:r>
          </a:p>
          <a:p>
            <a:pPr marL="1524" indent="0">
              <a:buNone/>
            </a:pPr>
            <a:endParaRPr lang="fr-FR" sz="1800" dirty="0">
              <a:effectLst/>
              <a:ea typeface="Calibri" panose="020F0502020204030204" pitchFamily="34" charset="0"/>
            </a:endParaRPr>
          </a:p>
          <a:p>
            <a:pPr marL="1524" indent="0">
              <a:buNone/>
            </a:pPr>
            <a:r>
              <a:rPr lang="fr-FR" sz="1800" b="1" dirty="0">
                <a:effectLst/>
                <a:ea typeface="Calibri" panose="020F0502020204030204" pitchFamily="34" charset="0"/>
              </a:rPr>
              <a:t>Définitions</a:t>
            </a:r>
            <a:r>
              <a:rPr lang="fr-FR" sz="1800" dirty="0">
                <a:effectLst/>
                <a:ea typeface="Calibri" panose="020F0502020204030204" pitchFamily="34" charset="0"/>
              </a:rPr>
              <a:t> du dictionnaire de l'Académie de médecine : </a:t>
            </a:r>
          </a:p>
          <a:p>
            <a:pPr lvl="1"/>
            <a:r>
              <a:rPr lang="fr-FR" dirty="0" err="1">
                <a:effectLst/>
                <a:ea typeface="Calibri" panose="020F0502020204030204" pitchFamily="34" charset="0"/>
              </a:rPr>
              <a:t>primary</a:t>
            </a:r>
            <a:r>
              <a:rPr lang="fr-FR" dirty="0">
                <a:effectLst/>
                <a:ea typeface="Calibri" panose="020F0502020204030204" pitchFamily="34" charset="0"/>
              </a:rPr>
              <a:t> = primitif (</a:t>
            </a:r>
            <a:r>
              <a:rPr lang="fr-FR" i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En pathologie, se dit d’un phénomène se produisant d’emblée, sans cause décelable. S’oppose à secondaire.</a:t>
            </a:r>
            <a:r>
              <a:rPr lang="fr-FR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)</a:t>
            </a:r>
            <a:endParaRPr lang="fr-FR" dirty="0">
              <a:effectLst/>
              <a:ea typeface="Calibri" panose="020F0502020204030204" pitchFamily="34" charset="0"/>
            </a:endParaRPr>
          </a:p>
          <a:p>
            <a:pPr lvl="1"/>
            <a:r>
              <a:rPr lang="fr-FR" dirty="0" err="1">
                <a:effectLst/>
                <a:ea typeface="Calibri" panose="020F0502020204030204" pitchFamily="34" charset="0"/>
              </a:rPr>
              <a:t>primary</a:t>
            </a:r>
            <a:r>
              <a:rPr lang="fr-FR" dirty="0">
                <a:effectLst/>
                <a:ea typeface="Calibri" panose="020F0502020204030204" pitchFamily="34" charset="0"/>
              </a:rPr>
              <a:t> = primaire </a:t>
            </a:r>
          </a:p>
          <a:p>
            <a:pPr marL="582168" lvl="1" indent="-342900">
              <a:buFont typeface="+mj-lt"/>
              <a:buAutoNum type="arabicParenR"/>
            </a:pPr>
            <a:r>
              <a:rPr lang="fr-FR" i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En anatomie, qui apparaît en premier. Primaire est en fait un peu différent de primitif, mais consacré par l’usage dans certaines locutions.</a:t>
            </a:r>
            <a:r>
              <a:rPr lang="fr-FR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 </a:t>
            </a:r>
          </a:p>
          <a:p>
            <a:pPr marL="582168" lvl="1" indent="-342900">
              <a:buFont typeface="+mj-lt"/>
              <a:buAutoNum type="arabicParenR"/>
            </a:pPr>
            <a:r>
              <a:rPr lang="fr-FR" i="1" dirty="0">
                <a:solidFill>
                  <a:srgbClr val="000000"/>
                </a:solidFill>
              </a:rPr>
              <a:t>En médecine, qualifie une manifestation pathologique apparaissant en premier : accident primaire, phase primaire d’une maladie (exemple : syphilis).  </a:t>
            </a:r>
            <a:b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0F3465-8A46-4342-AA53-B4CECD6A7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>
                <a:solidFill>
                  <a:srgbClr val="181F2D"/>
                </a:solidFill>
              </a:rPr>
              <a:pPr/>
              <a:t>1</a:t>
            </a:fld>
            <a:endParaRPr lang="en-CA" dirty="0">
              <a:solidFill>
                <a:srgbClr val="181F2D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C692B-158C-4B5F-A3D3-AC91C99E4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82872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F29D69-A407-4516-8E92-D4A80061A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4" y="384048"/>
            <a:ext cx="8232345" cy="476250"/>
          </a:xfrm>
        </p:spPr>
        <p:txBody>
          <a:bodyPr>
            <a:noAutofit/>
          </a:bodyPr>
          <a:lstStyle/>
          <a:p>
            <a:r>
              <a:rPr lang="fr-FR" sz="1800" dirty="0">
                <a:solidFill>
                  <a:srgbClr val="181F2D"/>
                </a:solidFill>
              </a:rPr>
              <a:t>Exemples de concepts répertoriés</a:t>
            </a:r>
            <a:endParaRPr lang="en-CA" sz="1800" dirty="0">
              <a:solidFill>
                <a:srgbClr val="181F2D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492DFB-96EC-42C5-AD0B-CC47C10295A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47500" lnSpcReduction="20000"/>
          </a:bodyPr>
          <a:lstStyle/>
          <a:p>
            <a:pPr algn="l" rtl="0" fontAlgn="base">
              <a:buFont typeface="+mj-lt"/>
              <a:buAutoNum type="arabicPeriod"/>
            </a:pPr>
            <a:r>
              <a:rPr lang="fr-FR" sz="2000" b="0" i="0" dirty="0">
                <a:solidFill>
                  <a:srgbClr val="000000"/>
                </a:solidFill>
                <a:effectLst/>
              </a:rPr>
              <a:t>SNOMED CT: 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gout = goutte primitive (PT), goutte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osteoporosis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= ostéoporose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primitive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(PT)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cardiomyopathy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= cardiomyopathie primitive (PT), cardiomyopathie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malignant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meningioma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 = méningiome malin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primitif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(PT)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open angle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glaucoma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= glaucome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primitif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à angle ouvert (PT),  glaucome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à angle ouvert  </a:t>
            </a:r>
          </a:p>
          <a:p>
            <a:pPr algn="l" rtl="0" fontAlgn="base">
              <a:buFont typeface="+mj-lt"/>
              <a:buAutoNum type="arabicPeriod"/>
            </a:pPr>
            <a:r>
              <a:rPr lang="fr-FR" sz="2000" b="0" i="0" dirty="0">
                <a:solidFill>
                  <a:srgbClr val="000000"/>
                </a:solidFill>
                <a:effectLst/>
              </a:rPr>
              <a:t> CIM-11 :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>
                <a:solidFill>
                  <a:srgbClr val="000000"/>
                </a:solidFill>
                <a:effectLst/>
              </a:rPr>
              <a:t>MG30.00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Chronic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visceral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pain = douleur viscérale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primitive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chronique, MAIS MG30.0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Chronic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pain = douleur chronique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Chronic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chest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pain syndrome = syndrome de douleur thoracique chronique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primitif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chronic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epigastric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pain syndrome = syndrome de douleur épigastrique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chronique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>
                <a:solidFill>
                  <a:srgbClr val="404040"/>
                </a:solidFill>
                <a:effectLst/>
              </a:rPr>
              <a:t>1D00.2/1F55</a:t>
            </a:r>
            <a:r>
              <a:rPr lang="fr-FR" sz="2000" b="1" i="0" dirty="0">
                <a:solidFill>
                  <a:srgbClr val="404040"/>
                </a:solidFill>
                <a:effectLst/>
              </a:rPr>
              <a:t> 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méningo-encéphalite amibienne 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, mais dans la CIM-10-CA = B60.2 méningo-encéphalite amibienne 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primitive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 </a:t>
            </a:r>
            <a:b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0F3465-8A46-4342-AA53-B4CECD6A7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>
                <a:solidFill>
                  <a:srgbClr val="181F2D"/>
                </a:solidFill>
              </a:rPr>
              <a:pPr/>
              <a:t>2</a:t>
            </a:fld>
            <a:endParaRPr lang="en-CA" dirty="0">
              <a:solidFill>
                <a:srgbClr val="181F2D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C692B-158C-4B5F-A3D3-AC91C99E4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8271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6ECA2A-F204-975F-28E5-0BBF6F5C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Proposition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A9414D-949A-8295-40C3-AB6743DED77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fr-FR" dirty="0"/>
              <a:t>Mettre en PT la forme avec primaire ou primitif utilisé dans le bon sens (primitif = étiologie, ou primaire = début de processus).</a:t>
            </a:r>
          </a:p>
          <a:p>
            <a:r>
              <a:rPr lang="fr-FR" dirty="0"/>
              <a:t>Mettre en SYN ACC l’autre forme </a:t>
            </a:r>
            <a:r>
              <a:rPr lang="fr-FR" b="1" dirty="0"/>
              <a:t>SI</a:t>
            </a:r>
            <a:r>
              <a:rPr lang="fr-FR" dirty="0"/>
              <a:t> c’est cette dernière qui figure dans la CIM et/ou d'autres sources fiables. 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6BCD70D-048F-2130-FDAA-BD75D04331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F12F4C-8041-056E-82BE-98FF14CD59B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048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AFA4B4-DD4D-6124-D0C9-027E892B8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Actions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9F1165B-811A-659D-B4F8-27A77D21D25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1524" indent="0">
              <a:buNone/>
            </a:pPr>
            <a:r>
              <a:rPr lang="en-CA" dirty="0"/>
              <a:t>Sur 900 concepts qui </a:t>
            </a:r>
            <a:r>
              <a:rPr lang="en-CA" dirty="0" err="1"/>
              <a:t>contiennent</a:t>
            </a:r>
            <a:r>
              <a:rPr lang="en-CA" dirty="0"/>
              <a:t> “primary” et qui </a:t>
            </a:r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traduits</a:t>
            </a:r>
            <a:r>
              <a:rPr lang="en-CA" dirty="0"/>
              <a:t>:</a:t>
            </a:r>
          </a:p>
          <a:p>
            <a:r>
              <a:rPr lang="en-CA" dirty="0"/>
              <a:t>300 </a:t>
            </a:r>
            <a:r>
              <a:rPr lang="en-CA" dirty="0" err="1"/>
              <a:t>contiennent</a:t>
            </a:r>
            <a:r>
              <a:rPr lang="en-CA" dirty="0"/>
              <a:t> </a:t>
            </a:r>
            <a:r>
              <a:rPr lang="en-CA" dirty="0" err="1"/>
              <a:t>l’expression</a:t>
            </a:r>
            <a:r>
              <a:rPr lang="en-CA" dirty="0"/>
              <a:t> “primary malignant neoplasm”</a:t>
            </a:r>
          </a:p>
          <a:p>
            <a:pPr lvl="1"/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traduits</a:t>
            </a:r>
            <a:r>
              <a:rPr lang="en-CA" dirty="0"/>
              <a:t> sans consideration pour la mention “primary” </a:t>
            </a:r>
          </a:p>
          <a:p>
            <a:pPr lvl="1"/>
            <a:r>
              <a:rPr lang="en-CA" dirty="0" err="1"/>
              <a:t>Sont</a:t>
            </a:r>
            <a:r>
              <a:rPr lang="en-CA" dirty="0"/>
              <a:t> </a:t>
            </a:r>
            <a:r>
              <a:rPr lang="en-CA" dirty="0" err="1"/>
              <a:t>traduits</a:t>
            </a:r>
            <a:r>
              <a:rPr lang="en-CA" dirty="0"/>
              <a:t> avec “primitive”</a:t>
            </a:r>
          </a:p>
          <a:p>
            <a:pPr lvl="1"/>
            <a:endParaRPr lang="en-CA" dirty="0"/>
          </a:p>
          <a:p>
            <a:pPr marL="1524" indent="0">
              <a:buNone/>
            </a:pPr>
            <a:r>
              <a:rPr lang="en-CA" dirty="0"/>
              <a:t>14 concepts qui </a:t>
            </a:r>
            <a:r>
              <a:rPr lang="en-CA" dirty="0" err="1"/>
              <a:t>contiennent</a:t>
            </a:r>
            <a:r>
              <a:rPr lang="en-CA" dirty="0"/>
              <a:t> “primitive” </a:t>
            </a:r>
            <a:r>
              <a:rPr lang="en-CA" dirty="0" err="1"/>
              <a:t>tous</a:t>
            </a:r>
            <a:r>
              <a:rPr lang="en-CA" dirty="0"/>
              <a:t> </a:t>
            </a:r>
            <a:r>
              <a:rPr lang="en-CA" dirty="0" err="1"/>
              <a:t>traduits</a:t>
            </a:r>
            <a:r>
              <a:rPr lang="en-CA" dirty="0"/>
              <a:t> “</a:t>
            </a:r>
            <a:r>
              <a:rPr lang="en-CA" dirty="0" err="1"/>
              <a:t>primitif</a:t>
            </a:r>
            <a:r>
              <a:rPr lang="en-CA" dirty="0"/>
              <a:t>”</a:t>
            </a:r>
          </a:p>
          <a:p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694C685-8C88-3843-7AE5-26DADAA2A3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508AFF-3646-F175-B9D1-0F4235F460D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3664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anada Health Infoway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31249</TotalTime>
  <Words>375</Words>
  <Application>Microsoft Office PowerPoint</Application>
  <PresentationFormat>Affichage à l'écran (16:9)</PresentationFormat>
  <Paragraphs>38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Calibri</vt:lpstr>
      <vt:lpstr>Helvetica Neue</vt:lpstr>
      <vt:lpstr>Helvetica Neue Light</vt:lpstr>
      <vt:lpstr>Arial</vt:lpstr>
      <vt:lpstr>Canada Health Infoway</vt:lpstr>
      <vt:lpstr>Distinction entre "primary" et "primitive" dans la hiérarchie des maladies</vt:lpstr>
      <vt:lpstr>Exemples de concepts répertoriés</vt:lpstr>
      <vt:lpstr>Proposition</vt:lpstr>
      <vt:lpstr>Actions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Boutin , Julie</cp:lastModifiedBy>
  <cp:revision>503</cp:revision>
  <dcterms:created xsi:type="dcterms:W3CDTF">2018-11-29T01:44:37Z</dcterms:created>
  <dcterms:modified xsi:type="dcterms:W3CDTF">2023-11-20T13:58:23Z</dcterms:modified>
</cp:coreProperties>
</file>