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71" r:id="rId3"/>
    <p:sldId id="260" r:id="rId4"/>
    <p:sldId id="261" r:id="rId5"/>
    <p:sldId id="264" r:id="rId6"/>
    <p:sldId id="268" r:id="rId7"/>
    <p:sldId id="266" r:id="rId8"/>
    <p:sldId id="269" r:id="rId9"/>
    <p:sldId id="270" r:id="rId10"/>
    <p:sldId id="273" r:id="rId11"/>
    <p:sldId id="265" r:id="rId12"/>
    <p:sldId id="272" r:id="rId13"/>
    <p:sldId id="262" r:id="rId14"/>
    <p:sldId id="263" r:id="rId15"/>
    <p:sldId id="27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A4B7EF-562A-1E41-B2B6-5E0C488983A7}" v="37" dt="2023-10-09T19:32:57.8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73"/>
    <p:restoredTop sz="94675"/>
  </p:normalViewPr>
  <p:slideViewPr>
    <p:cSldViewPr snapToGrid="0">
      <p:cViewPr varScale="1">
        <p:scale>
          <a:sx n="170" d="100"/>
          <a:sy n="170" d="100"/>
        </p:scale>
        <p:origin x="54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Goldberg" userId="eb60d3cb910e54b3" providerId="LiveId" clId="{E6A4B7EF-562A-1E41-B2B6-5E0C488983A7}"/>
    <pc:docChg chg="undo custSel addSld delSld modSld sldOrd">
      <pc:chgData name="Bruce Goldberg" userId="eb60d3cb910e54b3" providerId="LiveId" clId="{E6A4B7EF-562A-1E41-B2B6-5E0C488983A7}" dt="2023-10-18T14:53:05.851" v="2846" actId="15"/>
      <pc:docMkLst>
        <pc:docMk/>
      </pc:docMkLst>
      <pc:sldChg chg="addSp delSp modSp mod chgLayout">
        <pc:chgData name="Bruce Goldberg" userId="eb60d3cb910e54b3" providerId="LiveId" clId="{E6A4B7EF-562A-1E41-B2B6-5E0C488983A7}" dt="2023-10-18T14:32:20.699" v="2819" actId="20577"/>
        <pc:sldMkLst>
          <pc:docMk/>
          <pc:sldMk cId="2836773571" sldId="256"/>
        </pc:sldMkLst>
        <pc:spChg chg="mod ord">
          <ac:chgData name="Bruce Goldberg" userId="eb60d3cb910e54b3" providerId="LiveId" clId="{E6A4B7EF-562A-1E41-B2B6-5E0C488983A7}" dt="2023-10-18T14:32:04.803" v="2796" actId="700"/>
          <ac:spMkLst>
            <pc:docMk/>
            <pc:sldMk cId="2836773571" sldId="256"/>
            <ac:spMk id="2" creationId="{A6E1B716-5DDC-D253-0DA9-7EC0A848B2E1}"/>
          </ac:spMkLst>
        </pc:spChg>
        <pc:spChg chg="del">
          <ac:chgData name="Bruce Goldberg" userId="eb60d3cb910e54b3" providerId="LiveId" clId="{E6A4B7EF-562A-1E41-B2B6-5E0C488983A7}" dt="2023-10-09T19:19:00.580" v="2600" actId="478"/>
          <ac:spMkLst>
            <pc:docMk/>
            <pc:sldMk cId="2836773571" sldId="256"/>
            <ac:spMk id="3" creationId="{08513841-6D0F-AB70-FFF1-925883F75AEA}"/>
          </ac:spMkLst>
        </pc:spChg>
        <pc:spChg chg="add mod ord">
          <ac:chgData name="Bruce Goldberg" userId="eb60d3cb910e54b3" providerId="LiveId" clId="{E6A4B7EF-562A-1E41-B2B6-5E0C488983A7}" dt="2023-10-18T14:32:20.699" v="2819" actId="20577"/>
          <ac:spMkLst>
            <pc:docMk/>
            <pc:sldMk cId="2836773571" sldId="256"/>
            <ac:spMk id="3" creationId="{B91B4597-70F6-ED2C-95E3-95C226E3439A}"/>
          </ac:spMkLst>
        </pc:spChg>
      </pc:sldChg>
      <pc:sldChg chg="del">
        <pc:chgData name="Bruce Goldberg" userId="eb60d3cb910e54b3" providerId="LiveId" clId="{E6A4B7EF-562A-1E41-B2B6-5E0C488983A7}" dt="2023-10-18T14:47:23.550" v="2820" actId="2696"/>
        <pc:sldMkLst>
          <pc:docMk/>
          <pc:sldMk cId="339131726" sldId="257"/>
        </pc:sldMkLst>
      </pc:sldChg>
      <pc:sldChg chg="modSp new del mod ord">
        <pc:chgData name="Bruce Goldberg" userId="eb60d3cb910e54b3" providerId="LiveId" clId="{E6A4B7EF-562A-1E41-B2B6-5E0C488983A7}" dt="2023-10-08T18:24:56.367" v="1224" actId="2696"/>
        <pc:sldMkLst>
          <pc:docMk/>
          <pc:sldMk cId="672304337" sldId="258"/>
        </pc:sldMkLst>
        <pc:spChg chg="mod">
          <ac:chgData name="Bruce Goldberg" userId="eb60d3cb910e54b3" providerId="LiveId" clId="{E6A4B7EF-562A-1E41-B2B6-5E0C488983A7}" dt="2023-09-21T22:16:27.397" v="1"/>
          <ac:spMkLst>
            <pc:docMk/>
            <pc:sldMk cId="672304337" sldId="258"/>
            <ac:spMk id="2" creationId="{7782351F-0FC0-0DA8-AE64-F9572E440532}"/>
          </ac:spMkLst>
        </pc:spChg>
        <pc:spChg chg="mod">
          <ac:chgData name="Bruce Goldberg" userId="eb60d3cb910e54b3" providerId="LiveId" clId="{E6A4B7EF-562A-1E41-B2B6-5E0C488983A7}" dt="2023-09-21T22:28:55.411" v="493" actId="20577"/>
          <ac:spMkLst>
            <pc:docMk/>
            <pc:sldMk cId="672304337" sldId="258"/>
            <ac:spMk id="3" creationId="{ADAD1ED0-A15F-D5C3-AD88-A85FDD34A132}"/>
          </ac:spMkLst>
        </pc:spChg>
      </pc:sldChg>
      <pc:sldChg chg="modSp new del mod">
        <pc:chgData name="Bruce Goldberg" userId="eb60d3cb910e54b3" providerId="LiveId" clId="{E6A4B7EF-562A-1E41-B2B6-5E0C488983A7}" dt="2023-10-08T20:09:29.447" v="1384" actId="2696"/>
        <pc:sldMkLst>
          <pc:docMk/>
          <pc:sldMk cId="3175034725" sldId="259"/>
        </pc:sldMkLst>
        <pc:spChg chg="mod">
          <ac:chgData name="Bruce Goldberg" userId="eb60d3cb910e54b3" providerId="LiveId" clId="{E6A4B7EF-562A-1E41-B2B6-5E0C488983A7}" dt="2023-09-21T22:22:01.767" v="108" actId="20577"/>
          <ac:spMkLst>
            <pc:docMk/>
            <pc:sldMk cId="3175034725" sldId="259"/>
            <ac:spMk id="2" creationId="{B24E831D-D484-1AB4-8F6A-B3C77B2EFFAE}"/>
          </ac:spMkLst>
        </pc:spChg>
        <pc:spChg chg="mod">
          <ac:chgData name="Bruce Goldberg" userId="eb60d3cb910e54b3" providerId="LiveId" clId="{E6A4B7EF-562A-1E41-B2B6-5E0C488983A7}" dt="2023-09-21T22:30:04.198" v="494" actId="207"/>
          <ac:spMkLst>
            <pc:docMk/>
            <pc:sldMk cId="3175034725" sldId="259"/>
            <ac:spMk id="3" creationId="{1F7A14FA-BA85-25CC-FE65-2138ACA1E154}"/>
          </ac:spMkLst>
        </pc:spChg>
      </pc:sldChg>
      <pc:sldChg chg="modSp new mod">
        <pc:chgData name="Bruce Goldberg" userId="eb60d3cb910e54b3" providerId="LiveId" clId="{E6A4B7EF-562A-1E41-B2B6-5E0C488983A7}" dt="2023-10-09T19:25:15.870" v="2648" actId="20577"/>
        <pc:sldMkLst>
          <pc:docMk/>
          <pc:sldMk cId="2456781652" sldId="260"/>
        </pc:sldMkLst>
        <pc:spChg chg="mod">
          <ac:chgData name="Bruce Goldberg" userId="eb60d3cb910e54b3" providerId="LiveId" clId="{E6A4B7EF-562A-1E41-B2B6-5E0C488983A7}" dt="2023-10-06T20:35:43.065" v="553" actId="20577"/>
          <ac:spMkLst>
            <pc:docMk/>
            <pc:sldMk cId="2456781652" sldId="260"/>
            <ac:spMk id="2" creationId="{0E5824CC-0450-5CBC-1C57-2269564F2FCA}"/>
          </ac:spMkLst>
        </pc:spChg>
        <pc:spChg chg="mod">
          <ac:chgData name="Bruce Goldberg" userId="eb60d3cb910e54b3" providerId="LiveId" clId="{E6A4B7EF-562A-1E41-B2B6-5E0C488983A7}" dt="2023-10-09T19:25:15.870" v="2648" actId="20577"/>
          <ac:spMkLst>
            <pc:docMk/>
            <pc:sldMk cId="2456781652" sldId="260"/>
            <ac:spMk id="3" creationId="{177EA71B-3999-33E0-0175-7EB5BC3429C2}"/>
          </ac:spMkLst>
        </pc:spChg>
      </pc:sldChg>
      <pc:sldChg chg="addSp delSp modSp new mod">
        <pc:chgData name="Bruce Goldberg" userId="eb60d3cb910e54b3" providerId="LiveId" clId="{E6A4B7EF-562A-1E41-B2B6-5E0C488983A7}" dt="2023-10-14T18:37:31.066" v="2710" actId="2165"/>
        <pc:sldMkLst>
          <pc:docMk/>
          <pc:sldMk cId="4138386824" sldId="261"/>
        </pc:sldMkLst>
        <pc:spChg chg="mod">
          <ac:chgData name="Bruce Goldberg" userId="eb60d3cb910e54b3" providerId="LiveId" clId="{E6A4B7EF-562A-1E41-B2B6-5E0C488983A7}" dt="2023-10-08T17:40:55.297" v="742" actId="20577"/>
          <ac:spMkLst>
            <pc:docMk/>
            <pc:sldMk cId="4138386824" sldId="261"/>
            <ac:spMk id="2" creationId="{066BD380-75C4-7104-95C7-0C44AEFCE45F}"/>
          </ac:spMkLst>
        </pc:spChg>
        <pc:spChg chg="del">
          <ac:chgData name="Bruce Goldberg" userId="eb60d3cb910e54b3" providerId="LiveId" clId="{E6A4B7EF-562A-1E41-B2B6-5E0C488983A7}" dt="2023-10-08T17:44:19.115" v="743"/>
          <ac:spMkLst>
            <pc:docMk/>
            <pc:sldMk cId="4138386824" sldId="261"/>
            <ac:spMk id="3" creationId="{65BBF073-28C1-3706-6565-49C2A9DC7218}"/>
          </ac:spMkLst>
        </pc:spChg>
        <pc:graphicFrameChg chg="add mod modGraphic">
          <ac:chgData name="Bruce Goldberg" userId="eb60d3cb910e54b3" providerId="LiveId" clId="{E6A4B7EF-562A-1E41-B2B6-5E0C488983A7}" dt="2023-10-14T18:37:31.066" v="2710" actId="2165"/>
          <ac:graphicFrameMkLst>
            <pc:docMk/>
            <pc:sldMk cId="4138386824" sldId="261"/>
            <ac:graphicFrameMk id="4" creationId="{57E5E5EC-8E93-3380-CC8A-94A29249EF36}"/>
          </ac:graphicFrameMkLst>
        </pc:graphicFrameChg>
      </pc:sldChg>
      <pc:sldChg chg="modSp new mod ord">
        <pc:chgData name="Bruce Goldberg" userId="eb60d3cb910e54b3" providerId="LiveId" clId="{E6A4B7EF-562A-1E41-B2B6-5E0C488983A7}" dt="2023-10-18T14:50:49.213" v="2845" actId="20577"/>
        <pc:sldMkLst>
          <pc:docMk/>
          <pc:sldMk cId="1768419666" sldId="262"/>
        </pc:sldMkLst>
        <pc:spChg chg="mod">
          <ac:chgData name="Bruce Goldberg" userId="eb60d3cb910e54b3" providerId="LiveId" clId="{E6A4B7EF-562A-1E41-B2B6-5E0C488983A7}" dt="2023-10-08T18:06:59.226" v="1164" actId="20577"/>
          <ac:spMkLst>
            <pc:docMk/>
            <pc:sldMk cId="1768419666" sldId="262"/>
            <ac:spMk id="2" creationId="{4C839420-BACE-583D-367B-061EA9EE487A}"/>
          </ac:spMkLst>
        </pc:spChg>
        <pc:spChg chg="mod">
          <ac:chgData name="Bruce Goldberg" userId="eb60d3cb910e54b3" providerId="LiveId" clId="{E6A4B7EF-562A-1E41-B2B6-5E0C488983A7}" dt="2023-10-18T14:50:49.213" v="2845" actId="20577"/>
          <ac:spMkLst>
            <pc:docMk/>
            <pc:sldMk cId="1768419666" sldId="262"/>
            <ac:spMk id="3" creationId="{D08EA258-38BA-A230-DCA6-322F6A865F79}"/>
          </ac:spMkLst>
        </pc:spChg>
      </pc:sldChg>
      <pc:sldChg chg="addSp delSp modSp new mod ord">
        <pc:chgData name="Bruce Goldberg" userId="eb60d3cb910e54b3" providerId="LiveId" clId="{E6A4B7EF-562A-1E41-B2B6-5E0C488983A7}" dt="2023-10-09T19:27:32.984" v="2650" actId="20578"/>
        <pc:sldMkLst>
          <pc:docMk/>
          <pc:sldMk cId="2219410538" sldId="263"/>
        </pc:sldMkLst>
        <pc:spChg chg="mod">
          <ac:chgData name="Bruce Goldberg" userId="eb60d3cb910e54b3" providerId="LiveId" clId="{E6A4B7EF-562A-1E41-B2B6-5E0C488983A7}" dt="2023-10-08T18:15:15.727" v="1208" actId="20577"/>
          <ac:spMkLst>
            <pc:docMk/>
            <pc:sldMk cId="2219410538" sldId="263"/>
            <ac:spMk id="2" creationId="{CB1A41C9-DFF4-DF7A-9F46-1713C0985326}"/>
          </ac:spMkLst>
        </pc:spChg>
        <pc:spChg chg="del">
          <ac:chgData name="Bruce Goldberg" userId="eb60d3cb910e54b3" providerId="LiveId" clId="{E6A4B7EF-562A-1E41-B2B6-5E0C488983A7}" dt="2023-10-08T18:14:26.332" v="1166"/>
          <ac:spMkLst>
            <pc:docMk/>
            <pc:sldMk cId="2219410538" sldId="263"/>
            <ac:spMk id="3" creationId="{89881707-AD0A-8484-20AE-9FCD2B62FBA6}"/>
          </ac:spMkLst>
        </pc:spChg>
        <pc:spChg chg="add del mod">
          <ac:chgData name="Bruce Goldberg" userId="eb60d3cb910e54b3" providerId="LiveId" clId="{E6A4B7EF-562A-1E41-B2B6-5E0C488983A7}" dt="2023-10-08T18:20:10.015" v="1210"/>
          <ac:spMkLst>
            <pc:docMk/>
            <pc:sldMk cId="2219410538" sldId="263"/>
            <ac:spMk id="6" creationId="{4DC0EF05-DB33-39FA-61C9-D4B76FDB9FAC}"/>
          </ac:spMkLst>
        </pc:spChg>
        <pc:picChg chg="add del mod">
          <ac:chgData name="Bruce Goldberg" userId="eb60d3cb910e54b3" providerId="LiveId" clId="{E6A4B7EF-562A-1E41-B2B6-5E0C488983A7}" dt="2023-10-08T18:20:05.852" v="1209" actId="478"/>
          <ac:picMkLst>
            <pc:docMk/>
            <pc:sldMk cId="2219410538" sldId="263"/>
            <ac:picMk id="4" creationId="{D0ACA046-80D0-32D3-E975-C3B1D125F3C6}"/>
          </ac:picMkLst>
        </pc:picChg>
        <pc:picChg chg="add mod">
          <ac:chgData name="Bruce Goldberg" userId="eb60d3cb910e54b3" providerId="LiveId" clId="{E6A4B7EF-562A-1E41-B2B6-5E0C488983A7}" dt="2023-10-08T18:20:57.970" v="1214" actId="692"/>
          <ac:picMkLst>
            <pc:docMk/>
            <pc:sldMk cId="2219410538" sldId="263"/>
            <ac:picMk id="7" creationId="{E1C60A7F-C8ED-EB6E-E173-5C7C1A2EFB6A}"/>
          </ac:picMkLst>
        </pc:picChg>
      </pc:sldChg>
      <pc:sldChg chg="modSp new mod">
        <pc:chgData name="Bruce Goldberg" userId="eb60d3cb910e54b3" providerId="LiveId" clId="{E6A4B7EF-562A-1E41-B2B6-5E0C488983A7}" dt="2023-10-09T01:00:06.636" v="1422" actId="20577"/>
        <pc:sldMkLst>
          <pc:docMk/>
          <pc:sldMk cId="3573508653" sldId="264"/>
        </pc:sldMkLst>
        <pc:spChg chg="mod">
          <ac:chgData name="Bruce Goldberg" userId="eb60d3cb910e54b3" providerId="LiveId" clId="{E6A4B7EF-562A-1E41-B2B6-5E0C488983A7}" dt="2023-10-09T00:56:31.328" v="1407" actId="20577"/>
          <ac:spMkLst>
            <pc:docMk/>
            <pc:sldMk cId="3573508653" sldId="264"/>
            <ac:spMk id="2" creationId="{650573B3-F9F5-04CD-B853-F294E787D710}"/>
          </ac:spMkLst>
        </pc:spChg>
        <pc:spChg chg="mod">
          <ac:chgData name="Bruce Goldberg" userId="eb60d3cb910e54b3" providerId="LiveId" clId="{E6A4B7EF-562A-1E41-B2B6-5E0C488983A7}" dt="2023-10-09T01:00:06.636" v="1422" actId="20577"/>
          <ac:spMkLst>
            <pc:docMk/>
            <pc:sldMk cId="3573508653" sldId="264"/>
            <ac:spMk id="3" creationId="{F6A591B2-F14C-EC07-C841-ABA3EA474F72}"/>
          </ac:spMkLst>
        </pc:spChg>
      </pc:sldChg>
      <pc:sldChg chg="addSp delSp modSp new mod modClrScheme chgLayout">
        <pc:chgData name="Bruce Goldberg" userId="eb60d3cb910e54b3" providerId="LiveId" clId="{E6A4B7EF-562A-1E41-B2B6-5E0C488983A7}" dt="2023-10-09T01:32:49.670" v="1613" actId="692"/>
        <pc:sldMkLst>
          <pc:docMk/>
          <pc:sldMk cId="2645136094" sldId="265"/>
        </pc:sldMkLst>
        <pc:spChg chg="mod ord">
          <ac:chgData name="Bruce Goldberg" userId="eb60d3cb910e54b3" providerId="LiveId" clId="{E6A4B7EF-562A-1E41-B2B6-5E0C488983A7}" dt="2023-10-09T01:07:20.998" v="1436" actId="700"/>
          <ac:spMkLst>
            <pc:docMk/>
            <pc:sldMk cId="2645136094" sldId="265"/>
            <ac:spMk id="2" creationId="{C285E7E7-C1A9-2C3F-A144-B53831284C71}"/>
          </ac:spMkLst>
        </pc:spChg>
        <pc:spChg chg="del mod ord">
          <ac:chgData name="Bruce Goldberg" userId="eb60d3cb910e54b3" providerId="LiveId" clId="{E6A4B7EF-562A-1E41-B2B6-5E0C488983A7}" dt="2023-10-09T01:07:20.998" v="1436" actId="700"/>
          <ac:spMkLst>
            <pc:docMk/>
            <pc:sldMk cId="2645136094" sldId="265"/>
            <ac:spMk id="3" creationId="{8B613B4E-AE11-81F6-089C-990C95D6387C}"/>
          </ac:spMkLst>
        </pc:spChg>
        <pc:spChg chg="add del mod ord">
          <ac:chgData name="Bruce Goldberg" userId="eb60d3cb910e54b3" providerId="LiveId" clId="{E6A4B7EF-562A-1E41-B2B6-5E0C488983A7}" dt="2023-10-09T01:14:25.602" v="1441"/>
          <ac:spMkLst>
            <pc:docMk/>
            <pc:sldMk cId="2645136094" sldId="265"/>
            <ac:spMk id="4" creationId="{02705E95-B37D-DDC1-5BA9-5C1C3A64120F}"/>
          </ac:spMkLst>
        </pc:spChg>
        <pc:spChg chg="add mod ord">
          <ac:chgData name="Bruce Goldberg" userId="eb60d3cb910e54b3" providerId="LiveId" clId="{E6A4B7EF-562A-1E41-B2B6-5E0C488983A7}" dt="2023-10-09T01:32:49.670" v="1613" actId="692"/>
          <ac:spMkLst>
            <pc:docMk/>
            <pc:sldMk cId="2645136094" sldId="265"/>
            <ac:spMk id="5" creationId="{DC9C9A68-B066-023D-E291-FEF37652CB25}"/>
          </ac:spMkLst>
        </pc:spChg>
        <pc:graphicFrameChg chg="add mod modGraphic">
          <ac:chgData name="Bruce Goldberg" userId="eb60d3cb910e54b3" providerId="LiveId" clId="{E6A4B7EF-562A-1E41-B2B6-5E0C488983A7}" dt="2023-10-09T01:17:51.757" v="1550" actId="20577"/>
          <ac:graphicFrameMkLst>
            <pc:docMk/>
            <pc:sldMk cId="2645136094" sldId="265"/>
            <ac:graphicFrameMk id="6" creationId="{8283D265-1E00-566B-FB05-D860749D6621}"/>
          </ac:graphicFrameMkLst>
        </pc:graphicFrameChg>
      </pc:sldChg>
      <pc:sldChg chg="addSp delSp modSp new mod ord modClrScheme chgLayout">
        <pc:chgData name="Bruce Goldberg" userId="eb60d3cb910e54b3" providerId="LiveId" clId="{E6A4B7EF-562A-1E41-B2B6-5E0C488983A7}" dt="2023-10-09T02:02:46.424" v="2090" actId="20578"/>
        <pc:sldMkLst>
          <pc:docMk/>
          <pc:sldMk cId="2375945297" sldId="266"/>
        </pc:sldMkLst>
        <pc:spChg chg="del mod ord">
          <ac:chgData name="Bruce Goldberg" userId="eb60d3cb910e54b3" providerId="LiveId" clId="{E6A4B7EF-562A-1E41-B2B6-5E0C488983A7}" dt="2023-10-09T01:24:14.602" v="1568" actId="700"/>
          <ac:spMkLst>
            <pc:docMk/>
            <pc:sldMk cId="2375945297" sldId="266"/>
            <ac:spMk id="2" creationId="{98BCDA0F-EF05-A825-09E1-2F9ADDA7D19A}"/>
          </ac:spMkLst>
        </pc:spChg>
        <pc:spChg chg="del mod ord">
          <ac:chgData name="Bruce Goldberg" userId="eb60d3cb910e54b3" providerId="LiveId" clId="{E6A4B7EF-562A-1E41-B2B6-5E0C488983A7}" dt="2023-10-09T01:24:14.602" v="1568" actId="700"/>
          <ac:spMkLst>
            <pc:docMk/>
            <pc:sldMk cId="2375945297" sldId="266"/>
            <ac:spMk id="3" creationId="{C3FBBAAC-622C-D60A-DBFA-44C5550036A1}"/>
          </ac:spMkLst>
        </pc:spChg>
        <pc:spChg chg="add mod ord">
          <ac:chgData name="Bruce Goldberg" userId="eb60d3cb910e54b3" providerId="LiveId" clId="{E6A4B7EF-562A-1E41-B2B6-5E0C488983A7}" dt="2023-10-09T01:39:25.795" v="1646" actId="20577"/>
          <ac:spMkLst>
            <pc:docMk/>
            <pc:sldMk cId="2375945297" sldId="266"/>
            <ac:spMk id="4" creationId="{9FE22798-D82F-60D4-477D-C06C30A1B2A1}"/>
          </ac:spMkLst>
        </pc:spChg>
        <pc:spChg chg="add del mod ord">
          <ac:chgData name="Bruce Goldberg" userId="eb60d3cb910e54b3" providerId="LiveId" clId="{E6A4B7EF-562A-1E41-B2B6-5E0C488983A7}" dt="2023-10-09T01:24:18.716" v="1569"/>
          <ac:spMkLst>
            <pc:docMk/>
            <pc:sldMk cId="2375945297" sldId="266"/>
            <ac:spMk id="5" creationId="{019B12CA-7DA7-CB29-F9DE-5CF607F169F3}"/>
          </ac:spMkLst>
        </pc:spChg>
        <pc:spChg chg="add del mod ord">
          <ac:chgData name="Bruce Goldberg" userId="eb60d3cb910e54b3" providerId="LiveId" clId="{E6A4B7EF-562A-1E41-B2B6-5E0C488983A7}" dt="2023-10-09T01:30:55.102" v="1571"/>
          <ac:spMkLst>
            <pc:docMk/>
            <pc:sldMk cId="2375945297" sldId="266"/>
            <ac:spMk id="6" creationId="{96179AEE-D9A2-40CB-0B98-48A3BBD619B9}"/>
          </ac:spMkLst>
        </pc:spChg>
        <pc:picChg chg="add mod">
          <ac:chgData name="Bruce Goldberg" userId="eb60d3cb910e54b3" providerId="LiveId" clId="{E6A4B7EF-562A-1E41-B2B6-5E0C488983A7}" dt="2023-10-09T01:31:51.721" v="1611" actId="692"/>
          <ac:picMkLst>
            <pc:docMk/>
            <pc:sldMk cId="2375945297" sldId="266"/>
            <ac:picMk id="7" creationId="{224A19FC-344C-9BE6-3D9B-E974673223AB}"/>
          </ac:picMkLst>
        </pc:picChg>
        <pc:picChg chg="add mod">
          <ac:chgData name="Bruce Goldberg" userId="eb60d3cb910e54b3" providerId="LiveId" clId="{E6A4B7EF-562A-1E41-B2B6-5E0C488983A7}" dt="2023-10-09T01:31:59.207" v="1612" actId="692"/>
          <ac:picMkLst>
            <pc:docMk/>
            <pc:sldMk cId="2375945297" sldId="266"/>
            <ac:picMk id="8" creationId="{F3853863-463F-BA96-E64B-EAAAAA49C821}"/>
          </ac:picMkLst>
        </pc:picChg>
      </pc:sldChg>
      <pc:sldChg chg="modSp new del mod">
        <pc:chgData name="Bruce Goldberg" userId="eb60d3cb910e54b3" providerId="LiveId" clId="{E6A4B7EF-562A-1E41-B2B6-5E0C488983A7}" dt="2023-10-09T02:00:05.589" v="2082" actId="2696"/>
        <pc:sldMkLst>
          <pc:docMk/>
          <pc:sldMk cId="321391583" sldId="267"/>
        </pc:sldMkLst>
        <pc:spChg chg="mod">
          <ac:chgData name="Bruce Goldberg" userId="eb60d3cb910e54b3" providerId="LiveId" clId="{E6A4B7EF-562A-1E41-B2B6-5E0C488983A7}" dt="2023-10-09T01:40:23.832" v="1676" actId="20577"/>
          <ac:spMkLst>
            <pc:docMk/>
            <pc:sldMk cId="321391583" sldId="267"/>
            <ac:spMk id="2" creationId="{A0220E89-5059-5251-F2A8-72F40770FD55}"/>
          </ac:spMkLst>
        </pc:spChg>
        <pc:spChg chg="mod">
          <ac:chgData name="Bruce Goldberg" userId="eb60d3cb910e54b3" providerId="LiveId" clId="{E6A4B7EF-562A-1E41-B2B6-5E0C488983A7}" dt="2023-10-09T01:54:54.257" v="2026" actId="207"/>
          <ac:spMkLst>
            <pc:docMk/>
            <pc:sldMk cId="321391583" sldId="267"/>
            <ac:spMk id="3" creationId="{90BAEB09-7575-46DA-9AC2-D27F61D9B833}"/>
          </ac:spMkLst>
        </pc:spChg>
      </pc:sldChg>
      <pc:sldChg chg="addSp modSp add mod">
        <pc:chgData name="Bruce Goldberg" userId="eb60d3cb910e54b3" providerId="LiveId" clId="{E6A4B7EF-562A-1E41-B2B6-5E0C488983A7}" dt="2023-10-09T02:02:29.103" v="2089" actId="692"/>
        <pc:sldMkLst>
          <pc:docMk/>
          <pc:sldMk cId="604289615" sldId="268"/>
        </pc:sldMkLst>
        <pc:spChg chg="mod">
          <ac:chgData name="Bruce Goldberg" userId="eb60d3cb910e54b3" providerId="LiveId" clId="{E6A4B7EF-562A-1E41-B2B6-5E0C488983A7}" dt="2023-10-09T01:59:30.764" v="2081" actId="20577"/>
          <ac:spMkLst>
            <pc:docMk/>
            <pc:sldMk cId="604289615" sldId="268"/>
            <ac:spMk id="2" creationId="{A0220E89-5059-5251-F2A8-72F40770FD55}"/>
          </ac:spMkLst>
        </pc:spChg>
        <pc:spChg chg="mod">
          <ac:chgData name="Bruce Goldberg" userId="eb60d3cb910e54b3" providerId="LiveId" clId="{E6A4B7EF-562A-1E41-B2B6-5E0C488983A7}" dt="2023-10-09T01:58:55.071" v="2048" actId="207"/>
          <ac:spMkLst>
            <pc:docMk/>
            <pc:sldMk cId="604289615" sldId="268"/>
            <ac:spMk id="3" creationId="{90BAEB09-7575-46DA-9AC2-D27F61D9B833}"/>
          </ac:spMkLst>
        </pc:spChg>
        <pc:spChg chg="add mod">
          <ac:chgData name="Bruce Goldberg" userId="eb60d3cb910e54b3" providerId="LiveId" clId="{E6A4B7EF-562A-1E41-B2B6-5E0C488983A7}" dt="2023-10-09T02:02:29.103" v="2089" actId="692"/>
          <ac:spMkLst>
            <pc:docMk/>
            <pc:sldMk cId="604289615" sldId="268"/>
            <ac:spMk id="4" creationId="{B654E40B-6E1B-AE6C-6517-CD21D87CC395}"/>
          </ac:spMkLst>
        </pc:spChg>
      </pc:sldChg>
      <pc:sldChg chg="addSp delSp modSp new mod modClrScheme chgLayout">
        <pc:chgData name="Bruce Goldberg" userId="eb60d3cb910e54b3" providerId="LiveId" clId="{E6A4B7EF-562A-1E41-B2B6-5E0C488983A7}" dt="2023-10-09T18:43:15.653" v="2229" actId="27636"/>
        <pc:sldMkLst>
          <pc:docMk/>
          <pc:sldMk cId="1141000719" sldId="269"/>
        </pc:sldMkLst>
        <pc:spChg chg="del mod ord">
          <ac:chgData name="Bruce Goldberg" userId="eb60d3cb910e54b3" providerId="LiveId" clId="{E6A4B7EF-562A-1E41-B2B6-5E0C488983A7}" dt="2023-10-09T02:03:48.376" v="2092" actId="700"/>
          <ac:spMkLst>
            <pc:docMk/>
            <pc:sldMk cId="1141000719" sldId="269"/>
            <ac:spMk id="2" creationId="{736E20E8-23B2-087E-7111-7970F917FB55}"/>
          </ac:spMkLst>
        </pc:spChg>
        <pc:spChg chg="del mod ord">
          <ac:chgData name="Bruce Goldberg" userId="eb60d3cb910e54b3" providerId="LiveId" clId="{E6A4B7EF-562A-1E41-B2B6-5E0C488983A7}" dt="2023-10-09T02:03:48.376" v="2092" actId="700"/>
          <ac:spMkLst>
            <pc:docMk/>
            <pc:sldMk cId="1141000719" sldId="269"/>
            <ac:spMk id="3" creationId="{61F75F0F-4110-D4CA-E1C0-D3DEFB9FB418}"/>
          </ac:spMkLst>
        </pc:spChg>
        <pc:spChg chg="del">
          <ac:chgData name="Bruce Goldberg" userId="eb60d3cb910e54b3" providerId="LiveId" clId="{E6A4B7EF-562A-1E41-B2B6-5E0C488983A7}" dt="2023-10-09T02:03:48.376" v="2092" actId="700"/>
          <ac:spMkLst>
            <pc:docMk/>
            <pc:sldMk cId="1141000719" sldId="269"/>
            <ac:spMk id="4" creationId="{637F1607-A7C8-22C3-FFE6-E3180E3E41FC}"/>
          </ac:spMkLst>
        </pc:spChg>
        <pc:spChg chg="add mod ord">
          <ac:chgData name="Bruce Goldberg" userId="eb60d3cb910e54b3" providerId="LiveId" clId="{E6A4B7EF-562A-1E41-B2B6-5E0C488983A7}" dt="2023-10-09T02:03:55.838" v="2093"/>
          <ac:spMkLst>
            <pc:docMk/>
            <pc:sldMk cId="1141000719" sldId="269"/>
            <ac:spMk id="5" creationId="{238E6D02-54D7-E7C1-AD91-780AF9A6E772}"/>
          </ac:spMkLst>
        </pc:spChg>
        <pc:spChg chg="add mod ord">
          <ac:chgData name="Bruce Goldberg" userId="eb60d3cb910e54b3" providerId="LiveId" clId="{E6A4B7EF-562A-1E41-B2B6-5E0C488983A7}" dt="2023-10-09T18:43:15.653" v="2229" actId="27636"/>
          <ac:spMkLst>
            <pc:docMk/>
            <pc:sldMk cId="1141000719" sldId="269"/>
            <ac:spMk id="6" creationId="{9A350C57-026B-9F00-BB51-58CBE6DBBC1B}"/>
          </ac:spMkLst>
        </pc:spChg>
      </pc:sldChg>
      <pc:sldChg chg="addSp delSp modSp new mod setBg">
        <pc:chgData name="Bruce Goldberg" userId="eb60d3cb910e54b3" providerId="LiveId" clId="{E6A4B7EF-562A-1E41-B2B6-5E0C488983A7}" dt="2023-10-09T19:16:23.744" v="2556" actId="1076"/>
        <pc:sldMkLst>
          <pc:docMk/>
          <pc:sldMk cId="2639839190" sldId="270"/>
        </pc:sldMkLst>
        <pc:spChg chg="mod">
          <ac:chgData name="Bruce Goldberg" userId="eb60d3cb910e54b3" providerId="LiveId" clId="{E6A4B7EF-562A-1E41-B2B6-5E0C488983A7}" dt="2023-10-09T18:58:29.875" v="2362" actId="26606"/>
          <ac:spMkLst>
            <pc:docMk/>
            <pc:sldMk cId="2639839190" sldId="270"/>
            <ac:spMk id="2" creationId="{6B5E0BF7-33A2-2476-613D-459FFBAD65BE}"/>
          </ac:spMkLst>
        </pc:spChg>
        <pc:spChg chg="mod">
          <ac:chgData name="Bruce Goldberg" userId="eb60d3cb910e54b3" providerId="LiveId" clId="{E6A4B7EF-562A-1E41-B2B6-5E0C488983A7}" dt="2023-10-09T19:16:12.049" v="2555" actId="27636"/>
          <ac:spMkLst>
            <pc:docMk/>
            <pc:sldMk cId="2639839190" sldId="270"/>
            <ac:spMk id="3" creationId="{84B70868-CEEF-D5F6-40FE-163BF3E0093E}"/>
          </ac:spMkLst>
        </pc:spChg>
        <pc:spChg chg="add del">
          <ac:chgData name="Bruce Goldberg" userId="eb60d3cb910e54b3" providerId="LiveId" clId="{E6A4B7EF-562A-1E41-B2B6-5E0C488983A7}" dt="2023-10-09T18:58:29.875" v="2362" actId="26606"/>
          <ac:spMkLst>
            <pc:docMk/>
            <pc:sldMk cId="2639839190" sldId="270"/>
            <ac:spMk id="1031" creationId="{1E020063-2385-44AC-BD67-258E1F0B9FCE}"/>
          </ac:spMkLst>
        </pc:spChg>
        <pc:spChg chg="add del">
          <ac:chgData name="Bruce Goldberg" userId="eb60d3cb910e54b3" providerId="LiveId" clId="{E6A4B7EF-562A-1E41-B2B6-5E0C488983A7}" dt="2023-10-09T18:58:29.875" v="2362" actId="26606"/>
          <ac:spMkLst>
            <pc:docMk/>
            <pc:sldMk cId="2639839190" sldId="270"/>
            <ac:spMk id="1033" creationId="{7E014A0B-5338-4077-AFE9-A90D04D4492B}"/>
          </ac:spMkLst>
        </pc:spChg>
        <pc:grpChg chg="add del">
          <ac:chgData name="Bruce Goldberg" userId="eb60d3cb910e54b3" providerId="LiveId" clId="{E6A4B7EF-562A-1E41-B2B6-5E0C488983A7}" dt="2023-10-09T18:58:29.875" v="2362" actId="26606"/>
          <ac:grpSpMkLst>
            <pc:docMk/>
            <pc:sldMk cId="2639839190" sldId="270"/>
            <ac:grpSpMk id="1035" creationId="{78127680-150F-4A90-9950-F66392578116}"/>
          </ac:grpSpMkLst>
        </pc:grpChg>
        <pc:grpChg chg="add del">
          <ac:chgData name="Bruce Goldberg" userId="eb60d3cb910e54b3" providerId="LiveId" clId="{E6A4B7EF-562A-1E41-B2B6-5E0C488983A7}" dt="2023-10-09T18:58:29.875" v="2362" actId="26606"/>
          <ac:grpSpMkLst>
            <pc:docMk/>
            <pc:sldMk cId="2639839190" sldId="270"/>
            <ac:grpSpMk id="1041" creationId="{466920E5-8640-4C24-A775-8647637094A7}"/>
          </ac:grpSpMkLst>
        </pc:grpChg>
        <pc:graphicFrameChg chg="add del">
          <ac:chgData name="Bruce Goldberg" userId="eb60d3cb910e54b3" providerId="LiveId" clId="{E6A4B7EF-562A-1E41-B2B6-5E0C488983A7}" dt="2023-10-09T19:04:39.356" v="2414" actId="3680"/>
          <ac:graphicFrameMkLst>
            <pc:docMk/>
            <pc:sldMk cId="2639839190" sldId="270"/>
            <ac:graphicFrameMk id="4" creationId="{EFC89EAA-4A47-734A-81E3-480653298653}"/>
          </ac:graphicFrameMkLst>
        </pc:graphicFrameChg>
        <pc:graphicFrameChg chg="add del">
          <ac:chgData name="Bruce Goldberg" userId="eb60d3cb910e54b3" providerId="LiveId" clId="{E6A4B7EF-562A-1E41-B2B6-5E0C488983A7}" dt="2023-10-09T19:05:03.363" v="2416" actId="3680"/>
          <ac:graphicFrameMkLst>
            <pc:docMk/>
            <pc:sldMk cId="2639839190" sldId="270"/>
            <ac:graphicFrameMk id="5" creationId="{4114ACBB-02BD-0B32-2CC4-4B9F0A019F8C}"/>
          </ac:graphicFrameMkLst>
        </pc:graphicFrameChg>
        <pc:graphicFrameChg chg="add del">
          <ac:chgData name="Bruce Goldberg" userId="eb60d3cb910e54b3" providerId="LiveId" clId="{E6A4B7EF-562A-1E41-B2B6-5E0C488983A7}" dt="2023-10-09T19:05:24.444" v="2418" actId="3680"/>
          <ac:graphicFrameMkLst>
            <pc:docMk/>
            <pc:sldMk cId="2639839190" sldId="270"/>
            <ac:graphicFrameMk id="6" creationId="{BDB1F948-8A4B-FE89-6D79-2F8BDC742345}"/>
          </ac:graphicFrameMkLst>
        </pc:graphicFrameChg>
        <pc:graphicFrameChg chg="add del mod modGraphic">
          <ac:chgData name="Bruce Goldberg" userId="eb60d3cb910e54b3" providerId="LiveId" clId="{E6A4B7EF-562A-1E41-B2B6-5E0C488983A7}" dt="2023-10-09T19:12:57.968" v="2463" actId="478"/>
          <ac:graphicFrameMkLst>
            <pc:docMk/>
            <pc:sldMk cId="2639839190" sldId="270"/>
            <ac:graphicFrameMk id="7" creationId="{9FC423C7-CD4F-4401-EDAE-CA69403B73BA}"/>
          </ac:graphicFrameMkLst>
        </pc:graphicFrameChg>
        <pc:graphicFrameChg chg="add mod modGraphic">
          <ac:chgData name="Bruce Goldberg" userId="eb60d3cb910e54b3" providerId="LiveId" clId="{E6A4B7EF-562A-1E41-B2B6-5E0C488983A7}" dt="2023-10-09T19:16:23.744" v="2556" actId="1076"/>
          <ac:graphicFrameMkLst>
            <pc:docMk/>
            <pc:sldMk cId="2639839190" sldId="270"/>
            <ac:graphicFrameMk id="8" creationId="{5779678F-535E-DE27-E0A0-482031860276}"/>
          </ac:graphicFrameMkLst>
        </pc:graphicFrameChg>
        <pc:picChg chg="add del mod">
          <ac:chgData name="Bruce Goldberg" userId="eb60d3cb910e54b3" providerId="LiveId" clId="{E6A4B7EF-562A-1E41-B2B6-5E0C488983A7}" dt="2023-10-09T18:58:49.108" v="2368"/>
          <ac:picMkLst>
            <pc:docMk/>
            <pc:sldMk cId="2639839190" sldId="270"/>
            <ac:picMk id="1026" creationId="{6BC758F2-5D44-DCD1-03B3-A364E91D59C5}"/>
          </ac:picMkLst>
        </pc:picChg>
      </pc:sldChg>
      <pc:sldChg chg="addSp delSp modSp new mod ord modClrScheme chgLayout">
        <pc:chgData name="Bruce Goldberg" userId="eb60d3cb910e54b3" providerId="LiveId" clId="{E6A4B7EF-562A-1E41-B2B6-5E0C488983A7}" dt="2023-10-09T19:24:41.927" v="2646" actId="20578"/>
        <pc:sldMkLst>
          <pc:docMk/>
          <pc:sldMk cId="4289004937" sldId="271"/>
        </pc:sldMkLst>
        <pc:spChg chg="del mod ord">
          <ac:chgData name="Bruce Goldberg" userId="eb60d3cb910e54b3" providerId="LiveId" clId="{E6A4B7EF-562A-1E41-B2B6-5E0C488983A7}" dt="2023-10-09T19:21:48.139" v="2602" actId="700"/>
          <ac:spMkLst>
            <pc:docMk/>
            <pc:sldMk cId="4289004937" sldId="271"/>
            <ac:spMk id="2" creationId="{44E34032-5655-9BE1-3CC2-05263BB6474A}"/>
          </ac:spMkLst>
        </pc:spChg>
        <pc:spChg chg="del mod ord">
          <ac:chgData name="Bruce Goldberg" userId="eb60d3cb910e54b3" providerId="LiveId" clId="{E6A4B7EF-562A-1E41-B2B6-5E0C488983A7}" dt="2023-10-09T19:21:48.139" v="2602" actId="700"/>
          <ac:spMkLst>
            <pc:docMk/>
            <pc:sldMk cId="4289004937" sldId="271"/>
            <ac:spMk id="3" creationId="{5428CA07-1A60-48E9-BB95-D11461C0E0E6}"/>
          </ac:spMkLst>
        </pc:spChg>
        <pc:spChg chg="add mod ord">
          <ac:chgData name="Bruce Goldberg" userId="eb60d3cb910e54b3" providerId="LiveId" clId="{E6A4B7EF-562A-1E41-B2B6-5E0C488983A7}" dt="2023-10-09T19:24:30.824" v="2645" actId="20577"/>
          <ac:spMkLst>
            <pc:docMk/>
            <pc:sldMk cId="4289004937" sldId="271"/>
            <ac:spMk id="4" creationId="{C780F27E-F746-B3C1-4E84-5F0E7D06080D}"/>
          </ac:spMkLst>
        </pc:spChg>
        <pc:spChg chg="add del mod ord">
          <ac:chgData name="Bruce Goldberg" userId="eb60d3cb910e54b3" providerId="LiveId" clId="{E6A4B7EF-562A-1E41-B2B6-5E0C488983A7}" dt="2023-10-09T19:21:55.292" v="2603"/>
          <ac:spMkLst>
            <pc:docMk/>
            <pc:sldMk cId="4289004937" sldId="271"/>
            <ac:spMk id="5" creationId="{321DAF59-CD46-B04F-97AF-A9DDA8D529FC}"/>
          </ac:spMkLst>
        </pc:spChg>
        <pc:spChg chg="add del mod ord">
          <ac:chgData name="Bruce Goldberg" userId="eb60d3cb910e54b3" providerId="LiveId" clId="{E6A4B7EF-562A-1E41-B2B6-5E0C488983A7}" dt="2023-10-09T19:23:21.601" v="2604"/>
          <ac:spMkLst>
            <pc:docMk/>
            <pc:sldMk cId="4289004937" sldId="271"/>
            <ac:spMk id="6" creationId="{F9691F86-DAC5-3D58-379A-3B8A930A5387}"/>
          </ac:spMkLst>
        </pc:spChg>
        <pc:picChg chg="add mod">
          <ac:chgData name="Bruce Goldberg" userId="eb60d3cb910e54b3" providerId="LiveId" clId="{E6A4B7EF-562A-1E41-B2B6-5E0C488983A7}" dt="2023-10-09T19:23:43.292" v="2605" actId="692"/>
          <ac:picMkLst>
            <pc:docMk/>
            <pc:sldMk cId="4289004937" sldId="271"/>
            <ac:picMk id="7" creationId="{7CC49E94-BE48-E231-B81C-BB27FD0DCB85}"/>
          </ac:picMkLst>
        </pc:picChg>
        <pc:picChg chg="add mod">
          <ac:chgData name="Bruce Goldberg" userId="eb60d3cb910e54b3" providerId="LiveId" clId="{E6A4B7EF-562A-1E41-B2B6-5E0C488983A7}" dt="2023-10-09T19:23:59.279" v="2608" actId="14100"/>
          <ac:picMkLst>
            <pc:docMk/>
            <pc:sldMk cId="4289004937" sldId="271"/>
            <ac:picMk id="8" creationId="{90CEFA6B-58B2-4A6A-F9CC-E3F5A6CB199B}"/>
          </ac:picMkLst>
        </pc:picChg>
      </pc:sldChg>
      <pc:sldChg chg="addSp delSp modSp new mod modClrScheme chgLayout">
        <pc:chgData name="Bruce Goldberg" userId="eb60d3cb910e54b3" providerId="LiveId" clId="{E6A4B7EF-562A-1E41-B2B6-5E0C488983A7}" dt="2023-10-09T19:33:38.117" v="2667" actId="692"/>
        <pc:sldMkLst>
          <pc:docMk/>
          <pc:sldMk cId="1795386297" sldId="272"/>
        </pc:sldMkLst>
        <pc:spChg chg="del mod ord">
          <ac:chgData name="Bruce Goldberg" userId="eb60d3cb910e54b3" providerId="LiveId" clId="{E6A4B7EF-562A-1E41-B2B6-5E0C488983A7}" dt="2023-10-09T19:32:47.805" v="2652" actId="700"/>
          <ac:spMkLst>
            <pc:docMk/>
            <pc:sldMk cId="1795386297" sldId="272"/>
            <ac:spMk id="2" creationId="{DF8383C7-22D5-5703-ED00-A4C3A8FE5461}"/>
          </ac:spMkLst>
        </pc:spChg>
        <pc:spChg chg="del mod ord">
          <ac:chgData name="Bruce Goldberg" userId="eb60d3cb910e54b3" providerId="LiveId" clId="{E6A4B7EF-562A-1E41-B2B6-5E0C488983A7}" dt="2023-10-09T19:32:47.805" v="2652" actId="700"/>
          <ac:spMkLst>
            <pc:docMk/>
            <pc:sldMk cId="1795386297" sldId="272"/>
            <ac:spMk id="3" creationId="{2ACF84CB-9626-9806-3645-DF4EB18AA264}"/>
          </ac:spMkLst>
        </pc:spChg>
        <pc:spChg chg="del">
          <ac:chgData name="Bruce Goldberg" userId="eb60d3cb910e54b3" providerId="LiveId" clId="{E6A4B7EF-562A-1E41-B2B6-5E0C488983A7}" dt="2023-10-09T19:32:47.805" v="2652" actId="700"/>
          <ac:spMkLst>
            <pc:docMk/>
            <pc:sldMk cId="1795386297" sldId="272"/>
            <ac:spMk id="4" creationId="{A0C70E89-2968-AEE8-8A0D-3E7BF93CC116}"/>
          </ac:spMkLst>
        </pc:spChg>
        <pc:spChg chg="add mod ord">
          <ac:chgData name="Bruce Goldberg" userId="eb60d3cb910e54b3" providerId="LiveId" clId="{E6A4B7EF-562A-1E41-B2B6-5E0C488983A7}" dt="2023-10-09T19:32:54.154" v="2665" actId="20577"/>
          <ac:spMkLst>
            <pc:docMk/>
            <pc:sldMk cId="1795386297" sldId="272"/>
            <ac:spMk id="5" creationId="{93D26E53-6351-55C7-3561-8A44E150900C}"/>
          </ac:spMkLst>
        </pc:spChg>
        <pc:spChg chg="add del mod ord">
          <ac:chgData name="Bruce Goldberg" userId="eb60d3cb910e54b3" providerId="LiveId" clId="{E6A4B7EF-562A-1E41-B2B6-5E0C488983A7}" dt="2023-10-09T19:32:57.852" v="2666"/>
          <ac:spMkLst>
            <pc:docMk/>
            <pc:sldMk cId="1795386297" sldId="272"/>
            <ac:spMk id="6" creationId="{02CBD066-6C42-E1BA-0B88-A301D3704A6A}"/>
          </ac:spMkLst>
        </pc:spChg>
        <pc:picChg chg="add mod">
          <ac:chgData name="Bruce Goldberg" userId="eb60d3cb910e54b3" providerId="LiveId" clId="{E6A4B7EF-562A-1E41-B2B6-5E0C488983A7}" dt="2023-10-09T19:33:38.117" v="2667" actId="692"/>
          <ac:picMkLst>
            <pc:docMk/>
            <pc:sldMk cId="1795386297" sldId="272"/>
            <ac:picMk id="7" creationId="{B402D316-743A-82EB-B9B6-CECFBA64D4AE}"/>
          </ac:picMkLst>
        </pc:picChg>
      </pc:sldChg>
      <pc:sldChg chg="addSp delSp modSp new mod modClrScheme chgLayout">
        <pc:chgData name="Bruce Goldberg" userId="eb60d3cb910e54b3" providerId="LiveId" clId="{E6A4B7EF-562A-1E41-B2B6-5E0C488983A7}" dt="2023-10-09T21:18:56.963" v="2708" actId="700"/>
        <pc:sldMkLst>
          <pc:docMk/>
          <pc:sldMk cId="1623134313" sldId="273"/>
        </pc:sldMkLst>
        <pc:spChg chg="del mod ord">
          <ac:chgData name="Bruce Goldberg" userId="eb60d3cb910e54b3" providerId="LiveId" clId="{E6A4B7EF-562A-1E41-B2B6-5E0C488983A7}" dt="2023-10-09T21:09:42.685" v="2669" actId="700"/>
          <ac:spMkLst>
            <pc:docMk/>
            <pc:sldMk cId="1623134313" sldId="273"/>
            <ac:spMk id="2" creationId="{07CA9C81-641A-001D-E9A1-ED75FAFAB511}"/>
          </ac:spMkLst>
        </pc:spChg>
        <pc:spChg chg="del mod ord">
          <ac:chgData name="Bruce Goldberg" userId="eb60d3cb910e54b3" providerId="LiveId" clId="{E6A4B7EF-562A-1E41-B2B6-5E0C488983A7}" dt="2023-10-09T21:09:42.685" v="2669" actId="700"/>
          <ac:spMkLst>
            <pc:docMk/>
            <pc:sldMk cId="1623134313" sldId="273"/>
            <ac:spMk id="3" creationId="{929E6B86-A2B3-3C2D-3178-DAC48E7D70F3}"/>
          </ac:spMkLst>
        </pc:spChg>
        <pc:spChg chg="add mod ord">
          <ac:chgData name="Bruce Goldberg" userId="eb60d3cb910e54b3" providerId="LiveId" clId="{E6A4B7EF-562A-1E41-B2B6-5E0C488983A7}" dt="2023-10-09T21:18:56.963" v="2708" actId="700"/>
          <ac:spMkLst>
            <pc:docMk/>
            <pc:sldMk cId="1623134313" sldId="273"/>
            <ac:spMk id="4" creationId="{A1CC792E-A1B3-CBFB-4173-677839B157BD}"/>
          </ac:spMkLst>
        </pc:spChg>
        <pc:spChg chg="add mod ord">
          <ac:chgData name="Bruce Goldberg" userId="eb60d3cb910e54b3" providerId="LiveId" clId="{E6A4B7EF-562A-1E41-B2B6-5E0C488983A7}" dt="2023-10-09T21:18:56.963" v="2708" actId="700"/>
          <ac:spMkLst>
            <pc:docMk/>
            <pc:sldMk cId="1623134313" sldId="273"/>
            <ac:spMk id="5" creationId="{C3439B19-2B27-C32F-E0FF-90DBAD372DDC}"/>
          </ac:spMkLst>
        </pc:spChg>
        <pc:spChg chg="add del mod ord">
          <ac:chgData name="Bruce Goldberg" userId="eb60d3cb910e54b3" providerId="LiveId" clId="{E6A4B7EF-562A-1E41-B2B6-5E0C488983A7}" dt="2023-10-09T21:18:56.963" v="2708" actId="700"/>
          <ac:spMkLst>
            <pc:docMk/>
            <pc:sldMk cId="1623134313" sldId="273"/>
            <ac:spMk id="6" creationId="{0111CD28-06A1-8365-D5B7-EACA185408DB}"/>
          </ac:spMkLst>
        </pc:spChg>
      </pc:sldChg>
      <pc:sldChg chg="addSp delSp modSp new mod modClrScheme chgLayout">
        <pc:chgData name="Bruce Goldberg" userId="eb60d3cb910e54b3" providerId="LiveId" clId="{E6A4B7EF-562A-1E41-B2B6-5E0C488983A7}" dt="2023-10-18T14:53:05.851" v="2846" actId="15"/>
        <pc:sldMkLst>
          <pc:docMk/>
          <pc:sldMk cId="3084463339" sldId="274"/>
        </pc:sldMkLst>
        <pc:spChg chg="del mod ord">
          <ac:chgData name="Bruce Goldberg" userId="eb60d3cb910e54b3" providerId="LiveId" clId="{E6A4B7EF-562A-1E41-B2B6-5E0C488983A7}" dt="2023-10-16T17:05:19.385" v="2712" actId="700"/>
          <ac:spMkLst>
            <pc:docMk/>
            <pc:sldMk cId="3084463339" sldId="274"/>
            <ac:spMk id="2" creationId="{003B8D3D-8E7F-66B5-E5B7-67F6E4DE8250}"/>
          </ac:spMkLst>
        </pc:spChg>
        <pc:spChg chg="del mod ord">
          <ac:chgData name="Bruce Goldberg" userId="eb60d3cb910e54b3" providerId="LiveId" clId="{E6A4B7EF-562A-1E41-B2B6-5E0C488983A7}" dt="2023-10-16T17:05:19.385" v="2712" actId="700"/>
          <ac:spMkLst>
            <pc:docMk/>
            <pc:sldMk cId="3084463339" sldId="274"/>
            <ac:spMk id="3" creationId="{2B939CE6-17E2-2D97-7CBC-D98A78F09FD2}"/>
          </ac:spMkLst>
        </pc:spChg>
        <pc:spChg chg="add mod ord">
          <ac:chgData name="Bruce Goldberg" userId="eb60d3cb910e54b3" providerId="LiveId" clId="{E6A4B7EF-562A-1E41-B2B6-5E0C488983A7}" dt="2023-10-16T17:10:48.006" v="2791" actId="20577"/>
          <ac:spMkLst>
            <pc:docMk/>
            <pc:sldMk cId="3084463339" sldId="274"/>
            <ac:spMk id="4" creationId="{A07AAD7E-912F-F2DA-0350-E7EAEFBEBCBC}"/>
          </ac:spMkLst>
        </pc:spChg>
        <pc:spChg chg="add mod ord">
          <ac:chgData name="Bruce Goldberg" userId="eb60d3cb910e54b3" providerId="LiveId" clId="{E6A4B7EF-562A-1E41-B2B6-5E0C488983A7}" dt="2023-10-18T14:53:05.851" v="2846" actId="15"/>
          <ac:spMkLst>
            <pc:docMk/>
            <pc:sldMk cId="3084463339" sldId="274"/>
            <ac:spMk id="5" creationId="{106A7C4B-7312-EE5B-5554-E9450CAAD3FD}"/>
          </ac:spMkLst>
        </pc:spChg>
        <pc:spChg chg="add mod ord">
          <ac:chgData name="Bruce Goldberg" userId="eb60d3cb910e54b3" providerId="LiveId" clId="{E6A4B7EF-562A-1E41-B2B6-5E0C488983A7}" dt="2023-10-16T17:12:53.196" v="2795" actId="255"/>
          <ac:spMkLst>
            <pc:docMk/>
            <pc:sldMk cId="3084463339" sldId="274"/>
            <ac:spMk id="6" creationId="{6C84DE00-0474-A964-7714-5FE36D084E5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1A6027-836C-7748-8623-811933F4CDDD}" type="datetimeFigureOut">
              <a:rPr lang="en-US" smtClean="0"/>
              <a:t>10/18/23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789A8AE-1C80-2F49-86DD-35DB3BD7F3AF}" type="slidenum">
              <a:rPr lang="en-US" smtClean="0"/>
              <a:t>‹#›</a:t>
            </a:fld>
            <a:endParaRPr lang="en-US"/>
          </a:p>
        </p:txBody>
      </p:sp>
    </p:spTree>
    <p:extLst>
      <p:ext uri="{BB962C8B-B14F-4D97-AF65-F5344CB8AC3E}">
        <p14:creationId xmlns:p14="http://schemas.microsoft.com/office/powerpoint/2010/main" val="3067209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89A8AE-1C80-2F49-86DD-35DB3BD7F3AF}" type="slidenum">
              <a:rPr lang="en-US" smtClean="0"/>
              <a:t>8</a:t>
            </a:fld>
            <a:endParaRPr lang="en-US"/>
          </a:p>
        </p:txBody>
      </p:sp>
    </p:spTree>
    <p:extLst>
      <p:ext uri="{BB962C8B-B14F-4D97-AF65-F5344CB8AC3E}">
        <p14:creationId xmlns:p14="http://schemas.microsoft.com/office/powerpoint/2010/main" val="2225181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DA8B6-B50B-13C4-31D7-81DF30393A8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893F070-C1AC-C527-972E-2495E50304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09151F0-03FA-676E-0A86-C934ABC01F8A}"/>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5" name="Footer Placeholder 4">
            <a:extLst>
              <a:ext uri="{FF2B5EF4-FFF2-40B4-BE49-F238E27FC236}">
                <a16:creationId xmlns:a16="http://schemas.microsoft.com/office/drawing/2014/main" id="{DC233CC5-87E3-085D-3F78-72BE6D1F34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B465AD-E845-F2B8-C151-4166D80F1A7D}"/>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1334520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17E6EF-B7C8-0DB4-21C9-DE2895EA60E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CA6FB70-0297-4246-FC5C-A15A357D129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F58FB6-7813-6485-52F1-43E2FC4EF60F}"/>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5" name="Footer Placeholder 4">
            <a:extLst>
              <a:ext uri="{FF2B5EF4-FFF2-40B4-BE49-F238E27FC236}">
                <a16:creationId xmlns:a16="http://schemas.microsoft.com/office/drawing/2014/main" id="{306D4038-2AB9-6AB8-3BCB-7172F43C42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2BAC32-2759-902C-42CD-25939508145A}"/>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190256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557318-A87C-496A-D3A3-D230AAA0B0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5B1FFFE-25F6-9EEB-B869-FD6C4BF8664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801D89-A302-1F33-5BD2-A1AD1DEB2254}"/>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5" name="Footer Placeholder 4">
            <a:extLst>
              <a:ext uri="{FF2B5EF4-FFF2-40B4-BE49-F238E27FC236}">
                <a16:creationId xmlns:a16="http://schemas.microsoft.com/office/drawing/2014/main" id="{8BE5669D-8DD4-4A8F-6E49-5CDCBAA68F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734F3E-E258-4A87-19AB-AD873CE25DAC}"/>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1921009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4C9EF-7252-B178-6FD1-4DDB43913AC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3CB8838-8E69-7462-18D5-0C86F31DFD6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BE99D4-4495-51DF-7502-89C94627D369}"/>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5" name="Footer Placeholder 4">
            <a:extLst>
              <a:ext uri="{FF2B5EF4-FFF2-40B4-BE49-F238E27FC236}">
                <a16:creationId xmlns:a16="http://schemas.microsoft.com/office/drawing/2014/main" id="{75323200-553A-508C-13C1-741022354E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361F685-DAE4-C999-E32A-D6968588327F}"/>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29752797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CBD57-50F0-DBD8-C7E2-BFB38AED531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C08BF01-33BD-5F37-7F5A-18A8F73EDFA2}"/>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302DE07-CC39-226C-E8D5-6E6609961149}"/>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5" name="Footer Placeholder 4">
            <a:extLst>
              <a:ext uri="{FF2B5EF4-FFF2-40B4-BE49-F238E27FC236}">
                <a16:creationId xmlns:a16="http://schemas.microsoft.com/office/drawing/2014/main" id="{7CBE77FB-3240-B94C-8B54-2B31F3FB57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FB51C7-A641-67FD-9171-D77FCC90A896}"/>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3806515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88FD3-B818-F13B-4085-A555E0A587F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777D25-0B06-B8C7-90CD-EC987500DA5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5E791E5-8B59-CB49-97E1-143912B1814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212CA39-2F01-A72A-5DE8-EBF9AAF67F14}"/>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6" name="Footer Placeholder 5">
            <a:extLst>
              <a:ext uri="{FF2B5EF4-FFF2-40B4-BE49-F238E27FC236}">
                <a16:creationId xmlns:a16="http://schemas.microsoft.com/office/drawing/2014/main" id="{51A8E785-6CBC-4D9B-AE5A-FD16805850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37BF42-DFDE-34E0-D3D1-15F03F753AAD}"/>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177273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DF5FB7-448B-DE0A-30C1-21E9D8FEBD1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03E23D7-7640-CFF3-8418-3D46CC7657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E71A0F2-7F66-C393-D5BE-63D529BFF68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31D7E2A-06F9-00EF-1B19-05E55C20ED4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8BD5677-CC42-77E3-7BF4-6C3F61BDED6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27C948-4DC3-AE13-2896-95C79B8252D3}"/>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8" name="Footer Placeholder 7">
            <a:extLst>
              <a:ext uri="{FF2B5EF4-FFF2-40B4-BE49-F238E27FC236}">
                <a16:creationId xmlns:a16="http://schemas.microsoft.com/office/drawing/2014/main" id="{13FD9226-054C-D4A9-007D-30B52D9245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FB01BAF-5BDD-DD2A-1603-065FA1AB1F68}"/>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2694420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89EDC3-02A4-8DFA-7773-C19692CD248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38C1BD2-061C-A036-665C-BE399C660155}"/>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4" name="Footer Placeholder 3">
            <a:extLst>
              <a:ext uri="{FF2B5EF4-FFF2-40B4-BE49-F238E27FC236}">
                <a16:creationId xmlns:a16="http://schemas.microsoft.com/office/drawing/2014/main" id="{9FBD2F17-8C07-1C7E-8BF8-5FFC271C153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D50D954-6D7C-C6E6-7362-D982224BBA6E}"/>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41051385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E1F55D-9510-D808-2A06-86F1A9173E55}"/>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3" name="Footer Placeholder 2">
            <a:extLst>
              <a:ext uri="{FF2B5EF4-FFF2-40B4-BE49-F238E27FC236}">
                <a16:creationId xmlns:a16="http://schemas.microsoft.com/office/drawing/2014/main" id="{53D2478B-9A01-6590-DD82-21F61C83E5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5A95601-4B2E-B9AA-C6AF-DC71A1E4495B}"/>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4159450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42B14B-DC12-1BDB-E330-1950C20A76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EAD645A-80D5-9E20-58BA-CE9A7E3AABA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C9EE88E-9532-6C89-B2FA-2DC597D631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8E3EB2D-7E1A-8F19-7EA0-B9D3E65BD4C6}"/>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6" name="Footer Placeholder 5">
            <a:extLst>
              <a:ext uri="{FF2B5EF4-FFF2-40B4-BE49-F238E27FC236}">
                <a16:creationId xmlns:a16="http://schemas.microsoft.com/office/drawing/2014/main" id="{D4045F8A-1FED-2519-4BF8-DD0A244E10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DC42A3-5D71-F42A-B9F5-83D79A2922FC}"/>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23696063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59141-6867-258D-9491-E5A5C99E464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ED0EF2B-F673-822E-BC98-E50F21D552E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DA8C638-6553-D298-B339-A200DFB743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3E26DA4-FE73-F8B8-2826-A86EA5984F68}"/>
              </a:ext>
            </a:extLst>
          </p:cNvPr>
          <p:cNvSpPr>
            <a:spLocks noGrp="1"/>
          </p:cNvSpPr>
          <p:nvPr>
            <p:ph type="dt" sz="half" idx="10"/>
          </p:nvPr>
        </p:nvSpPr>
        <p:spPr/>
        <p:txBody>
          <a:bodyPr/>
          <a:lstStyle/>
          <a:p>
            <a:fld id="{4E677F75-52BB-4542-ACC6-5CA482C01941}" type="datetimeFigureOut">
              <a:rPr lang="en-US" smtClean="0"/>
              <a:t>10/18/23</a:t>
            </a:fld>
            <a:endParaRPr lang="en-US"/>
          </a:p>
        </p:txBody>
      </p:sp>
      <p:sp>
        <p:nvSpPr>
          <p:cNvPr id="6" name="Footer Placeholder 5">
            <a:extLst>
              <a:ext uri="{FF2B5EF4-FFF2-40B4-BE49-F238E27FC236}">
                <a16:creationId xmlns:a16="http://schemas.microsoft.com/office/drawing/2014/main" id="{78354791-1EDA-85E3-4613-6746EB9334A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2B36AE-C26B-0F5A-1BCC-11907FB9D643}"/>
              </a:ext>
            </a:extLst>
          </p:cNvPr>
          <p:cNvSpPr>
            <a:spLocks noGrp="1"/>
          </p:cNvSpPr>
          <p:nvPr>
            <p:ph type="sldNum" sz="quarter" idx="12"/>
          </p:nvPr>
        </p:nvSpPr>
        <p:spPr/>
        <p:txBody>
          <a:bodyPr/>
          <a:lstStyle/>
          <a:p>
            <a:fld id="{FCB8FE98-75F9-6141-BF03-907FA297E4CE}" type="slidenum">
              <a:rPr lang="en-US" smtClean="0"/>
              <a:t>‹#›</a:t>
            </a:fld>
            <a:endParaRPr lang="en-US"/>
          </a:p>
        </p:txBody>
      </p:sp>
    </p:spTree>
    <p:extLst>
      <p:ext uri="{BB962C8B-B14F-4D97-AF65-F5344CB8AC3E}">
        <p14:creationId xmlns:p14="http://schemas.microsoft.com/office/powerpoint/2010/main" val="2008811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98B824-C63B-38F4-DD6A-99045D1080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318B39F-AFF9-1EE4-DA0F-05BCCD92E82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BF5879-2BD9-AEE5-52FB-1A298694665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E677F75-52BB-4542-ACC6-5CA482C01941}" type="datetimeFigureOut">
              <a:rPr lang="en-US" smtClean="0"/>
              <a:t>10/18/23</a:t>
            </a:fld>
            <a:endParaRPr lang="en-US"/>
          </a:p>
        </p:txBody>
      </p:sp>
      <p:sp>
        <p:nvSpPr>
          <p:cNvPr id="5" name="Footer Placeholder 4">
            <a:extLst>
              <a:ext uri="{FF2B5EF4-FFF2-40B4-BE49-F238E27FC236}">
                <a16:creationId xmlns:a16="http://schemas.microsoft.com/office/drawing/2014/main" id="{6EF289E3-7D9B-D2B5-22EF-125B3E1CF0B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99FF82A-0180-DE32-496C-A1E888BA25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CB8FE98-75F9-6141-BF03-907FA297E4CE}" type="slidenum">
              <a:rPr lang="en-US" smtClean="0"/>
              <a:t>‹#›</a:t>
            </a:fld>
            <a:endParaRPr lang="en-US"/>
          </a:p>
        </p:txBody>
      </p:sp>
    </p:spTree>
    <p:extLst>
      <p:ext uri="{BB962C8B-B14F-4D97-AF65-F5344CB8AC3E}">
        <p14:creationId xmlns:p14="http://schemas.microsoft.com/office/powerpoint/2010/main" val="1905935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1B716-5DDC-D253-0DA9-7EC0A848B2E1}"/>
              </a:ext>
            </a:extLst>
          </p:cNvPr>
          <p:cNvSpPr>
            <a:spLocks noGrp="1"/>
          </p:cNvSpPr>
          <p:nvPr>
            <p:ph type="ctrTitle"/>
          </p:nvPr>
        </p:nvSpPr>
        <p:spPr/>
        <p:txBody>
          <a:bodyPr/>
          <a:lstStyle/>
          <a:p>
            <a:r>
              <a:rPr lang="en-US" dirty="0"/>
              <a:t>Adverse Drug Reactions and Hypersensitivity</a:t>
            </a:r>
          </a:p>
        </p:txBody>
      </p:sp>
      <p:sp>
        <p:nvSpPr>
          <p:cNvPr id="3" name="Subtitle 2">
            <a:extLst>
              <a:ext uri="{FF2B5EF4-FFF2-40B4-BE49-F238E27FC236}">
                <a16:creationId xmlns:a16="http://schemas.microsoft.com/office/drawing/2014/main" id="{B91B4597-70F6-ED2C-95E3-95C226E3439A}"/>
              </a:ext>
            </a:extLst>
          </p:cNvPr>
          <p:cNvSpPr>
            <a:spLocks noGrp="1"/>
          </p:cNvSpPr>
          <p:nvPr>
            <p:ph type="subTitle" idx="1"/>
          </p:nvPr>
        </p:nvSpPr>
        <p:spPr/>
        <p:txBody>
          <a:bodyPr/>
          <a:lstStyle/>
          <a:p>
            <a:r>
              <a:rPr lang="en-US" dirty="0"/>
              <a:t>Bruce Goldberg MD, PhD</a:t>
            </a:r>
          </a:p>
          <a:p>
            <a:endParaRPr lang="en-US" dirty="0"/>
          </a:p>
        </p:txBody>
      </p:sp>
    </p:spTree>
    <p:extLst>
      <p:ext uri="{BB962C8B-B14F-4D97-AF65-F5344CB8AC3E}">
        <p14:creationId xmlns:p14="http://schemas.microsoft.com/office/powerpoint/2010/main" val="28367735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CC792E-A1B3-CBFB-4173-677839B157BD}"/>
              </a:ext>
            </a:extLst>
          </p:cNvPr>
          <p:cNvSpPr>
            <a:spLocks noGrp="1"/>
          </p:cNvSpPr>
          <p:nvPr>
            <p:ph type="title"/>
          </p:nvPr>
        </p:nvSpPr>
        <p:spPr/>
        <p:txBody>
          <a:bodyPr/>
          <a:lstStyle/>
          <a:p>
            <a:r>
              <a:rPr lang="en-US" dirty="0"/>
              <a:t>Organ-specific delayed drug reactions</a:t>
            </a:r>
          </a:p>
        </p:txBody>
      </p:sp>
      <p:sp>
        <p:nvSpPr>
          <p:cNvPr id="5" name="Content Placeholder 4">
            <a:extLst>
              <a:ext uri="{FF2B5EF4-FFF2-40B4-BE49-F238E27FC236}">
                <a16:creationId xmlns:a16="http://schemas.microsoft.com/office/drawing/2014/main" id="{C3439B19-2B27-C32F-E0FF-90DBAD372DDC}"/>
              </a:ext>
            </a:extLst>
          </p:cNvPr>
          <p:cNvSpPr>
            <a:spLocks noGrp="1"/>
          </p:cNvSpPr>
          <p:nvPr>
            <p:ph idx="1"/>
          </p:nvPr>
        </p:nvSpPr>
        <p:spPr/>
        <p:txBody>
          <a:bodyPr/>
          <a:lstStyle/>
          <a:p>
            <a:r>
              <a:rPr lang="en-US" dirty="0"/>
              <a:t>There are also a number of organ-speciﬁc delayed drug reaction phenotypes (often without cutaneous manifestations) including drug-induced </a:t>
            </a:r>
            <a:r>
              <a:rPr lang="en-US" dirty="0" err="1"/>
              <a:t>cytopenias</a:t>
            </a:r>
            <a:r>
              <a:rPr lang="en-US" dirty="0"/>
              <a:t>, liver injury, interstitial nephritis, and vasculitis to name a few.</a:t>
            </a:r>
          </a:p>
        </p:txBody>
      </p:sp>
    </p:spTree>
    <p:extLst>
      <p:ext uri="{BB962C8B-B14F-4D97-AF65-F5344CB8AC3E}">
        <p14:creationId xmlns:p14="http://schemas.microsoft.com/office/powerpoint/2010/main" val="1623134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5E7E7-C1A9-2C3F-A144-B53831284C71}"/>
              </a:ext>
            </a:extLst>
          </p:cNvPr>
          <p:cNvSpPr>
            <a:spLocks noGrp="1"/>
          </p:cNvSpPr>
          <p:nvPr>
            <p:ph type="title"/>
          </p:nvPr>
        </p:nvSpPr>
        <p:spPr/>
        <p:txBody>
          <a:bodyPr/>
          <a:lstStyle/>
          <a:p>
            <a:r>
              <a:rPr lang="en-US" dirty="0"/>
              <a:t>Side effects</a:t>
            </a:r>
          </a:p>
        </p:txBody>
      </p:sp>
      <p:graphicFrame>
        <p:nvGraphicFramePr>
          <p:cNvPr id="6" name="Content Placeholder 5">
            <a:extLst>
              <a:ext uri="{FF2B5EF4-FFF2-40B4-BE49-F238E27FC236}">
                <a16:creationId xmlns:a16="http://schemas.microsoft.com/office/drawing/2014/main" id="{8283D265-1E00-566B-FB05-D860749D6621}"/>
              </a:ext>
            </a:extLst>
          </p:cNvPr>
          <p:cNvGraphicFramePr>
            <a:graphicFrameLocks noGrp="1"/>
          </p:cNvGraphicFramePr>
          <p:nvPr>
            <p:ph sz="half" idx="1"/>
            <p:extLst>
              <p:ext uri="{D42A27DB-BD31-4B8C-83A1-F6EECF244321}">
                <p14:modId xmlns:p14="http://schemas.microsoft.com/office/powerpoint/2010/main" val="1504173728"/>
              </p:ext>
            </p:extLst>
          </p:nvPr>
        </p:nvGraphicFramePr>
        <p:xfrm>
          <a:off x="838200" y="1825625"/>
          <a:ext cx="3797300" cy="1422400"/>
        </p:xfrm>
        <a:graphic>
          <a:graphicData uri="http://schemas.openxmlformats.org/drawingml/2006/table">
            <a:tbl>
              <a:tblPr>
                <a:tableStyleId>{5C22544A-7EE6-4342-B048-85BDC9FD1C3A}</a:tableStyleId>
              </a:tblPr>
              <a:tblGrid>
                <a:gridCol w="3797300">
                  <a:extLst>
                    <a:ext uri="{9D8B030D-6E8A-4147-A177-3AD203B41FA5}">
                      <a16:colId xmlns:a16="http://schemas.microsoft.com/office/drawing/2014/main" val="3928328031"/>
                    </a:ext>
                  </a:extLst>
                </a:gridCol>
              </a:tblGrid>
              <a:tr h="203200">
                <a:tc>
                  <a:txBody>
                    <a:bodyPr/>
                    <a:lstStyle/>
                    <a:p>
                      <a:pPr algn="l" fontAlgn="ctr"/>
                      <a:r>
                        <a:rPr lang="en-US" sz="1200" u="none" strike="noStrike" dirty="0">
                          <a:effectLst/>
                        </a:rPr>
                        <a:t>  Hormone replacement therapy side effects (finding)</a:t>
                      </a:r>
                      <a:endParaRPr lang="en-US" sz="1200" b="0" i="0" u="none" strike="noStrike" dirty="0">
                        <a:solidFill>
                          <a:srgbClr val="000000"/>
                        </a:solidFill>
                        <a:effectLst/>
                        <a:latin typeface="Aptos" panose="020B0004020202020204" pitchFamily="34" charset="0"/>
                      </a:endParaRPr>
                    </a:p>
                  </a:txBody>
                  <a:tcPr marL="9525" marR="9525" marT="9525" marB="0" anchor="ctr"/>
                </a:tc>
                <a:extLst>
                  <a:ext uri="{0D108BD9-81ED-4DB2-BD59-A6C34878D82A}">
                    <a16:rowId xmlns:a16="http://schemas.microsoft.com/office/drawing/2014/main" val="3328495949"/>
                  </a:ext>
                </a:extLst>
              </a:tr>
              <a:tr h="203200">
                <a:tc>
                  <a:txBody>
                    <a:bodyPr/>
                    <a:lstStyle/>
                    <a:p>
                      <a:pPr algn="l" fontAlgn="ctr"/>
                      <a:r>
                        <a:rPr lang="en-US" sz="1200" u="none" strike="noStrike">
                          <a:effectLst/>
                        </a:rPr>
                        <a:t>  Warfarin side effects (finding)</a:t>
                      </a:r>
                      <a:endParaRPr lang="en-US" sz="1200" b="0" i="0" u="none" strike="noStrike">
                        <a:solidFill>
                          <a:srgbClr val="000000"/>
                        </a:solidFill>
                        <a:effectLst/>
                        <a:latin typeface="Aptos" panose="020B0004020202020204" pitchFamily="34" charset="0"/>
                      </a:endParaRPr>
                    </a:p>
                  </a:txBody>
                  <a:tcPr marL="9525" marR="9525" marT="9525" marB="0" anchor="ctr"/>
                </a:tc>
                <a:extLst>
                  <a:ext uri="{0D108BD9-81ED-4DB2-BD59-A6C34878D82A}">
                    <a16:rowId xmlns:a16="http://schemas.microsoft.com/office/drawing/2014/main" val="372300695"/>
                  </a:ext>
                </a:extLst>
              </a:tr>
              <a:tr h="203200">
                <a:tc>
                  <a:txBody>
                    <a:bodyPr/>
                    <a:lstStyle/>
                    <a:p>
                      <a:pPr algn="l" fontAlgn="ctr"/>
                      <a:r>
                        <a:rPr lang="en-US" sz="1200" u="none" strike="noStrike">
                          <a:effectLst/>
                        </a:rPr>
                        <a:t>  Cardiac drug side effects (finding)</a:t>
                      </a:r>
                      <a:endParaRPr lang="en-US" sz="1200" b="0" i="0" u="none" strike="noStrike">
                        <a:solidFill>
                          <a:srgbClr val="000000"/>
                        </a:solidFill>
                        <a:effectLst/>
                        <a:latin typeface="Aptos" panose="020B0004020202020204" pitchFamily="34" charset="0"/>
                      </a:endParaRPr>
                    </a:p>
                  </a:txBody>
                  <a:tcPr marL="9525" marR="9525" marT="9525" marB="0" anchor="ctr"/>
                </a:tc>
                <a:extLst>
                  <a:ext uri="{0D108BD9-81ED-4DB2-BD59-A6C34878D82A}">
                    <a16:rowId xmlns:a16="http://schemas.microsoft.com/office/drawing/2014/main" val="3951734995"/>
                  </a:ext>
                </a:extLst>
              </a:tr>
              <a:tr h="203200">
                <a:tc>
                  <a:txBody>
                    <a:bodyPr/>
                    <a:lstStyle/>
                    <a:p>
                      <a:pPr algn="l" fontAlgn="ctr"/>
                      <a:r>
                        <a:rPr lang="en-US" sz="1200" u="none" strike="noStrike" dirty="0">
                          <a:effectLst/>
                        </a:rPr>
                        <a:t>  Thyroid drug side effects (finding)</a:t>
                      </a:r>
                      <a:endParaRPr lang="en-US" sz="1200" b="0" i="0" u="none" strike="noStrike" dirty="0">
                        <a:solidFill>
                          <a:srgbClr val="000000"/>
                        </a:solidFill>
                        <a:effectLst/>
                        <a:latin typeface="Aptos" panose="020B0004020202020204" pitchFamily="34" charset="0"/>
                      </a:endParaRPr>
                    </a:p>
                  </a:txBody>
                  <a:tcPr marL="9525" marR="9525" marT="9525" marB="0" anchor="ctr"/>
                </a:tc>
                <a:extLst>
                  <a:ext uri="{0D108BD9-81ED-4DB2-BD59-A6C34878D82A}">
                    <a16:rowId xmlns:a16="http://schemas.microsoft.com/office/drawing/2014/main" val="4007745820"/>
                  </a:ext>
                </a:extLst>
              </a:tr>
              <a:tr h="203200">
                <a:tc>
                  <a:txBody>
                    <a:bodyPr/>
                    <a:lstStyle/>
                    <a:p>
                      <a:pPr algn="l" fontAlgn="ctr"/>
                      <a:r>
                        <a:rPr lang="en-US" sz="1200" u="none" strike="noStrike" dirty="0">
                          <a:effectLst/>
                        </a:rPr>
                        <a:t>  Diabetic drug side effects (finding)</a:t>
                      </a:r>
                      <a:endParaRPr lang="en-US" sz="1200" b="0" i="0" u="none" strike="noStrike" dirty="0">
                        <a:solidFill>
                          <a:srgbClr val="000000"/>
                        </a:solidFill>
                        <a:effectLst/>
                        <a:latin typeface="Aptos" panose="020B0004020202020204" pitchFamily="34" charset="0"/>
                      </a:endParaRPr>
                    </a:p>
                  </a:txBody>
                  <a:tcPr marL="9525" marR="9525" marT="9525" marB="0" anchor="ctr"/>
                </a:tc>
                <a:extLst>
                  <a:ext uri="{0D108BD9-81ED-4DB2-BD59-A6C34878D82A}">
                    <a16:rowId xmlns:a16="http://schemas.microsoft.com/office/drawing/2014/main" val="671655531"/>
                  </a:ext>
                </a:extLst>
              </a:tr>
              <a:tr h="203200">
                <a:tc>
                  <a:txBody>
                    <a:bodyPr/>
                    <a:lstStyle/>
                    <a:p>
                      <a:pPr algn="l" fontAlgn="ctr"/>
                      <a:r>
                        <a:rPr lang="en-US" sz="1200" u="none" strike="noStrike" dirty="0">
                          <a:effectLst/>
                        </a:rPr>
                        <a:t>  Psychiatric drug side effects (finding)</a:t>
                      </a:r>
                      <a:endParaRPr lang="en-US" sz="1200" b="0" i="0" u="none" strike="noStrike" dirty="0">
                        <a:solidFill>
                          <a:srgbClr val="000000"/>
                        </a:solidFill>
                        <a:effectLst/>
                        <a:latin typeface="Aptos" panose="020B0004020202020204" pitchFamily="34" charset="0"/>
                      </a:endParaRPr>
                    </a:p>
                  </a:txBody>
                  <a:tcPr marL="9525" marR="9525" marT="9525" marB="0" anchor="ctr"/>
                </a:tc>
                <a:extLst>
                  <a:ext uri="{0D108BD9-81ED-4DB2-BD59-A6C34878D82A}">
                    <a16:rowId xmlns:a16="http://schemas.microsoft.com/office/drawing/2014/main" val="2808022612"/>
                  </a:ext>
                </a:extLst>
              </a:tr>
              <a:tr h="203200">
                <a:tc>
                  <a:txBody>
                    <a:bodyPr/>
                    <a:lstStyle/>
                    <a:p>
                      <a:pPr algn="l" fontAlgn="ctr"/>
                      <a:r>
                        <a:rPr lang="en-US" sz="1200" u="none" strike="noStrike" dirty="0">
                          <a:effectLst/>
                        </a:rPr>
                        <a:t>  Neurological drug side effects (finding)</a:t>
                      </a:r>
                      <a:endParaRPr lang="en-US" sz="1200" b="0" i="0" u="none" strike="noStrike" dirty="0">
                        <a:solidFill>
                          <a:srgbClr val="000000"/>
                        </a:solidFill>
                        <a:effectLst/>
                        <a:latin typeface="Aptos" panose="020B0004020202020204" pitchFamily="34" charset="0"/>
                      </a:endParaRPr>
                    </a:p>
                  </a:txBody>
                  <a:tcPr marL="9525" marR="9525" marT="9525" marB="0" anchor="ctr"/>
                </a:tc>
                <a:extLst>
                  <a:ext uri="{0D108BD9-81ED-4DB2-BD59-A6C34878D82A}">
                    <a16:rowId xmlns:a16="http://schemas.microsoft.com/office/drawing/2014/main" val="2548581570"/>
                  </a:ext>
                </a:extLst>
              </a:tr>
            </a:tbl>
          </a:graphicData>
        </a:graphic>
      </p:graphicFrame>
      <p:sp>
        <p:nvSpPr>
          <p:cNvPr id="5" name="Content Placeholder 4">
            <a:extLst>
              <a:ext uri="{FF2B5EF4-FFF2-40B4-BE49-F238E27FC236}">
                <a16:creationId xmlns:a16="http://schemas.microsoft.com/office/drawing/2014/main" id="{DC9C9A68-B066-023D-E291-FEF37652CB25}"/>
              </a:ext>
            </a:extLst>
          </p:cNvPr>
          <p:cNvSpPr>
            <a:spLocks noGrp="1"/>
          </p:cNvSpPr>
          <p:nvPr>
            <p:ph sz="half" idx="2"/>
          </p:nvPr>
        </p:nvSpPr>
        <p:spPr>
          <a:ln>
            <a:solidFill>
              <a:schemeClr val="accent1"/>
            </a:solidFill>
          </a:ln>
        </p:spPr>
        <p:txBody>
          <a:bodyPr>
            <a:normAutofit/>
          </a:bodyPr>
          <a:lstStyle/>
          <a:p>
            <a:r>
              <a:rPr lang="en-US" sz="2000" dirty="0"/>
              <a:t>Concepts to the left are all subtypes of specific disease monitoring status (e.g. 243860001 |Diabetic monitoring status (finding)|which are children of 243851009 |Chronic disease monitoring status (finding)|but not of 170563001 |Chronic disease - drug side effects (finding)| </a:t>
            </a:r>
          </a:p>
        </p:txBody>
      </p:sp>
    </p:spTree>
    <p:extLst>
      <p:ext uri="{BB962C8B-B14F-4D97-AF65-F5344CB8AC3E}">
        <p14:creationId xmlns:p14="http://schemas.microsoft.com/office/powerpoint/2010/main" val="26451360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3D26E53-6351-55C7-3561-8A44E150900C}"/>
              </a:ext>
            </a:extLst>
          </p:cNvPr>
          <p:cNvSpPr>
            <a:spLocks noGrp="1"/>
          </p:cNvSpPr>
          <p:nvPr>
            <p:ph type="title"/>
          </p:nvPr>
        </p:nvSpPr>
        <p:spPr/>
        <p:txBody>
          <a:bodyPr/>
          <a:lstStyle/>
          <a:p>
            <a:r>
              <a:rPr lang="en-US" dirty="0"/>
              <a:t>Drug Toxicity</a:t>
            </a:r>
          </a:p>
        </p:txBody>
      </p:sp>
      <p:pic>
        <p:nvPicPr>
          <p:cNvPr id="7" name="Content Placeholder 6">
            <a:extLst>
              <a:ext uri="{FF2B5EF4-FFF2-40B4-BE49-F238E27FC236}">
                <a16:creationId xmlns:a16="http://schemas.microsoft.com/office/drawing/2014/main" id="{B402D316-743A-82EB-B9B6-CECFBA64D4AE}"/>
              </a:ext>
            </a:extLst>
          </p:cNvPr>
          <p:cNvPicPr>
            <a:picLocks noGrp="1" noChangeAspect="1"/>
          </p:cNvPicPr>
          <p:nvPr>
            <p:ph idx="1"/>
          </p:nvPr>
        </p:nvPicPr>
        <p:blipFill>
          <a:blip r:embed="rId2"/>
          <a:stretch>
            <a:fillRect/>
          </a:stretch>
        </p:blipFill>
        <p:spPr>
          <a:xfrm>
            <a:off x="4256314" y="1825625"/>
            <a:ext cx="3679371" cy="4351338"/>
          </a:xfrm>
          <a:prstGeom prst="rect">
            <a:avLst/>
          </a:prstGeom>
          <a:ln>
            <a:solidFill>
              <a:schemeClr val="accent1"/>
            </a:solidFill>
          </a:ln>
        </p:spPr>
      </p:pic>
    </p:spTree>
    <p:extLst>
      <p:ext uri="{BB962C8B-B14F-4D97-AF65-F5344CB8AC3E}">
        <p14:creationId xmlns:p14="http://schemas.microsoft.com/office/powerpoint/2010/main" val="1795386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39420-BACE-583D-367B-061EA9EE487A}"/>
              </a:ext>
            </a:extLst>
          </p:cNvPr>
          <p:cNvSpPr>
            <a:spLocks noGrp="1"/>
          </p:cNvSpPr>
          <p:nvPr>
            <p:ph type="title"/>
          </p:nvPr>
        </p:nvSpPr>
        <p:spPr/>
        <p:txBody>
          <a:bodyPr/>
          <a:lstStyle/>
          <a:p>
            <a:r>
              <a:rPr lang="en-US" dirty="0"/>
              <a:t>Question from </a:t>
            </a:r>
            <a:r>
              <a:rPr lang="en-US" dirty="0" err="1"/>
              <a:t>Farzaneh</a:t>
            </a:r>
            <a:r>
              <a:rPr lang="en-US" dirty="0"/>
              <a:t> Ashrafi</a:t>
            </a:r>
          </a:p>
        </p:txBody>
      </p:sp>
      <p:sp>
        <p:nvSpPr>
          <p:cNvPr id="3" name="Content Placeholder 2">
            <a:extLst>
              <a:ext uri="{FF2B5EF4-FFF2-40B4-BE49-F238E27FC236}">
                <a16:creationId xmlns:a16="http://schemas.microsoft.com/office/drawing/2014/main" id="{D08EA258-38BA-A230-DCA6-322F6A865F79}"/>
              </a:ext>
            </a:extLst>
          </p:cNvPr>
          <p:cNvSpPr>
            <a:spLocks noGrp="1"/>
          </p:cNvSpPr>
          <p:nvPr>
            <p:ph idx="1"/>
          </p:nvPr>
        </p:nvSpPr>
        <p:spPr/>
        <p:txBody>
          <a:bodyPr>
            <a:normAutofit fontScale="92500" lnSpcReduction="20000"/>
          </a:bodyPr>
          <a:lstStyle/>
          <a:p>
            <a:r>
              <a:rPr lang="en-US" b="0" i="0" u="none" strike="noStrike" dirty="0">
                <a:solidFill>
                  <a:srgbClr val="212121"/>
                </a:solidFill>
                <a:effectLst/>
                <a:latin typeface="Calibri" panose="020F0502020204030204" pitchFamily="34" charset="0"/>
              </a:rPr>
              <a:t>Question: “I understand that you noted that 62014003 |Adverse reaction caused by drug (disorder)| sub-hierarchy (</a:t>
            </a:r>
            <a:r>
              <a:rPr lang="en-US" b="0" i="0" u="none" strike="noStrike" dirty="0">
                <a:solidFill>
                  <a:srgbClr val="333333"/>
                </a:solidFill>
                <a:effectLst/>
                <a:latin typeface="Helvetica Neue" panose="02000503000000020004" pitchFamily="2" charset="0"/>
              </a:rPr>
              <a:t>1436 concepts)</a:t>
            </a:r>
            <a:r>
              <a:rPr lang="en-US" b="0" i="0" u="none" strike="noStrike" dirty="0">
                <a:solidFill>
                  <a:srgbClr val="212121"/>
                </a:solidFill>
                <a:effectLst/>
                <a:latin typeface="Calibri" panose="020F0502020204030204" pitchFamily="34" charset="0"/>
              </a:rPr>
              <a:t> would be the likely candidate for the proposed changes. I was wondering if the change will be applicable to 416098002 |Allergy to drug (finding)| (1040 concepts) as well?”</a:t>
            </a:r>
          </a:p>
          <a:p>
            <a:r>
              <a:rPr lang="en-US" dirty="0">
                <a:solidFill>
                  <a:srgbClr val="212121"/>
                </a:solidFill>
                <a:latin typeface="Calibri" panose="020F0502020204030204" pitchFamily="34" charset="0"/>
              </a:rPr>
              <a:t>Answer: </a:t>
            </a:r>
          </a:p>
          <a:p>
            <a:pPr lvl="1"/>
            <a:r>
              <a:rPr lang="en-US" dirty="0"/>
              <a:t>There are 1,040 descendants of 416098002 |Allergy to drug (finding)| but only 12 descendants of 416093006 |Allergic reaction caused by drug (disorder)|</a:t>
            </a:r>
          </a:p>
          <a:p>
            <a:pPr lvl="1"/>
            <a:r>
              <a:rPr lang="en-US" dirty="0"/>
              <a:t>416098002 |Allergy to drug (finding)| will not be subsumed under 62014003 |Adverse reaction caused by drug (disorder)|</a:t>
            </a:r>
          </a:p>
          <a:p>
            <a:pPr lvl="1"/>
            <a:r>
              <a:rPr lang="en-US" b="0" i="0" u="none" strike="noStrike" dirty="0">
                <a:solidFill>
                  <a:srgbClr val="212121"/>
                </a:solidFill>
                <a:effectLst/>
                <a:latin typeface="Calibri" panose="020F0502020204030204" pitchFamily="34" charset="0"/>
              </a:rPr>
              <a:t>62014003 |Adverse reaction caused by drug (disorder)|represents a process while 416098002 |Allergy to drug (finding)| represents a disposition (propensity). In order to relate these under a single hierarchy, a new class representing an adverse drug condition and modeled using GCIs would need to be created similar to the hypersensitivity/allergy models</a:t>
            </a:r>
            <a:endParaRPr lang="en-US" dirty="0"/>
          </a:p>
        </p:txBody>
      </p:sp>
    </p:spTree>
    <p:extLst>
      <p:ext uri="{BB962C8B-B14F-4D97-AF65-F5344CB8AC3E}">
        <p14:creationId xmlns:p14="http://schemas.microsoft.com/office/powerpoint/2010/main" val="17684196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A41C9-DFF4-DF7A-9F46-1713C0985326}"/>
              </a:ext>
            </a:extLst>
          </p:cNvPr>
          <p:cNvSpPr>
            <a:spLocks noGrp="1"/>
          </p:cNvSpPr>
          <p:nvPr>
            <p:ph type="title"/>
          </p:nvPr>
        </p:nvSpPr>
        <p:spPr/>
        <p:txBody>
          <a:bodyPr/>
          <a:lstStyle/>
          <a:p>
            <a:r>
              <a:rPr lang="en-US" dirty="0"/>
              <a:t>Proposed model for Adverse drug condition</a:t>
            </a:r>
          </a:p>
        </p:txBody>
      </p:sp>
      <p:pic>
        <p:nvPicPr>
          <p:cNvPr id="7" name="Content Placeholder 6">
            <a:extLst>
              <a:ext uri="{FF2B5EF4-FFF2-40B4-BE49-F238E27FC236}">
                <a16:creationId xmlns:a16="http://schemas.microsoft.com/office/drawing/2014/main" id="{E1C60A7F-C8ED-EB6E-E173-5C7C1A2EFB6A}"/>
              </a:ext>
            </a:extLst>
          </p:cNvPr>
          <p:cNvPicPr>
            <a:picLocks noGrp="1" noChangeAspect="1"/>
          </p:cNvPicPr>
          <p:nvPr>
            <p:ph idx="1"/>
          </p:nvPr>
        </p:nvPicPr>
        <p:blipFill>
          <a:blip r:embed="rId2"/>
          <a:stretch>
            <a:fillRect/>
          </a:stretch>
        </p:blipFill>
        <p:spPr>
          <a:xfrm>
            <a:off x="736600" y="2255382"/>
            <a:ext cx="10515600" cy="2916090"/>
          </a:xfrm>
          <a:prstGeom prst="rect">
            <a:avLst/>
          </a:prstGeom>
          <a:noFill/>
          <a:ln>
            <a:solidFill>
              <a:schemeClr val="accent1"/>
            </a:solidFill>
          </a:ln>
        </p:spPr>
      </p:pic>
    </p:spTree>
    <p:extLst>
      <p:ext uri="{BB962C8B-B14F-4D97-AF65-F5344CB8AC3E}">
        <p14:creationId xmlns:p14="http://schemas.microsoft.com/office/powerpoint/2010/main" val="22194105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7AAD7E-912F-F2DA-0350-E7EAEFBEBCBC}"/>
              </a:ext>
            </a:extLst>
          </p:cNvPr>
          <p:cNvSpPr>
            <a:spLocks noGrp="1"/>
          </p:cNvSpPr>
          <p:nvPr>
            <p:ph type="title"/>
          </p:nvPr>
        </p:nvSpPr>
        <p:spPr/>
        <p:txBody>
          <a:bodyPr/>
          <a:lstStyle/>
          <a:p>
            <a:r>
              <a:rPr lang="en-US" dirty="0"/>
              <a:t>Proposed hierarchy changes and additions</a:t>
            </a:r>
          </a:p>
        </p:txBody>
      </p:sp>
      <p:sp>
        <p:nvSpPr>
          <p:cNvPr id="5" name="Content Placeholder 4">
            <a:extLst>
              <a:ext uri="{FF2B5EF4-FFF2-40B4-BE49-F238E27FC236}">
                <a16:creationId xmlns:a16="http://schemas.microsoft.com/office/drawing/2014/main" id="{106A7C4B-7312-EE5B-5554-E9450CAAD3FD}"/>
              </a:ext>
            </a:extLst>
          </p:cNvPr>
          <p:cNvSpPr>
            <a:spLocks noGrp="1"/>
          </p:cNvSpPr>
          <p:nvPr>
            <p:ph sz="half" idx="1"/>
          </p:nvPr>
        </p:nvSpPr>
        <p:spPr/>
        <p:txBody>
          <a:bodyPr>
            <a:normAutofit fontScale="70000" lnSpcReduction="20000"/>
          </a:bodyPr>
          <a:lstStyle/>
          <a:p>
            <a:pPr marL="0" marR="0">
              <a:spcBef>
                <a:spcPts val="0"/>
              </a:spcBef>
              <a:spcAft>
                <a:spcPts val="0"/>
              </a:spcAft>
            </a:pPr>
            <a:r>
              <a:rPr lang="en-US" sz="1200" dirty="0">
                <a:solidFill>
                  <a:srgbClr val="FF0000"/>
                </a:solidFill>
                <a:effectLst/>
                <a:latin typeface="Times New Roman" panose="02020603050405020304" pitchFamily="18" charset="0"/>
                <a:ea typeface="Times New Roman" panose="02020603050405020304" pitchFamily="18" charset="0"/>
              </a:rPr>
              <a:t>Adverse drug condition (finding)</a:t>
            </a:r>
            <a:endParaRPr lang="en-US" sz="1200" dirty="0">
              <a:effectLst/>
              <a:latin typeface="Times New Roman" panose="02020603050405020304" pitchFamily="18" charset="0"/>
              <a:ea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62014003 |Adverse reaction caused by drug (disorder)|</a:t>
            </a:r>
          </a:p>
          <a:p>
            <a:pPr marL="1143000" marR="0" lvl="2" indent="-228600">
              <a:lnSpc>
                <a:spcPct val="115000"/>
              </a:lnSpc>
              <a:spcBef>
                <a:spcPts val="0"/>
              </a:spcBef>
              <a:spcAft>
                <a:spcPts val="0"/>
              </a:spcAft>
              <a:buFont typeface="Wingdings" pitchFamily="2" charset="2"/>
              <a:buChar char=""/>
            </a:pPr>
            <a:r>
              <a:rPr lang="en-US" sz="12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Type A reaction caused by drug (disorder)</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p>
            <a:pPr marL="1600200" marR="0" lvl="3" indent="-228600">
              <a:lnSpc>
                <a:spcPct val="115000"/>
              </a:lnSpc>
              <a:spcBef>
                <a:spcPts val="0"/>
              </a:spcBef>
              <a:spcAft>
                <a:spcPts val="0"/>
              </a:spcAft>
              <a:buFont typeface="Symbol" pitchFamily="2" charset="2"/>
              <a:buChar cha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7895008 |Poisoning caused by drug AND/OR medicinal substance (disorder)|</a:t>
            </a:r>
          </a:p>
          <a:p>
            <a:pPr marL="1143000" marR="0" lvl="2" indent="-228600">
              <a:lnSpc>
                <a:spcPct val="115000"/>
              </a:lnSpc>
              <a:spcBef>
                <a:spcPts val="0"/>
              </a:spcBef>
              <a:spcAft>
                <a:spcPts val="0"/>
              </a:spcAft>
              <a:buFont typeface="Wingdings" pitchFamily="2" charset="2"/>
              <a:buChar char=""/>
            </a:pPr>
            <a:r>
              <a:rPr lang="en-US" sz="12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Type B reaction to drug (disorder)</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p>
            <a:pPr marL="1600200" marR="0" lvl="3" indent="-228600">
              <a:lnSpc>
                <a:spcPct val="115000"/>
              </a:lnSpc>
              <a:spcBef>
                <a:spcPts val="0"/>
              </a:spcBef>
              <a:spcAft>
                <a:spcPts val="0"/>
              </a:spcAft>
              <a:buFont typeface="Symbol" pitchFamily="2" charset="2"/>
              <a:buChar char=""/>
            </a:pPr>
            <a:r>
              <a:rPr lang="en-US" sz="12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Hypersensitivity reaction to drug (disorder)</a:t>
            </a:r>
            <a:r>
              <a:rPr lang="en-US" sz="1200" kern="100" dirty="0">
                <a:effectLst/>
                <a:latin typeface="Aptos" panose="020B0004020202020204" pitchFamily="34" charset="0"/>
                <a:ea typeface="Aptos" panose="020B0004020202020204" pitchFamily="34" charset="0"/>
                <a:cs typeface="Times New Roman" panose="02020603050405020304" pitchFamily="18" charset="0"/>
              </a:rPr>
              <a:t>			</a:t>
            </a:r>
          </a:p>
          <a:p>
            <a:pPr marL="2057400" marR="0" lvl="4" indent="-228600">
              <a:lnSpc>
                <a:spcPct val="115000"/>
              </a:lnSpc>
              <a:spcBef>
                <a:spcPts val="0"/>
              </a:spcBef>
              <a:spcAft>
                <a:spcPts val="0"/>
              </a:spcAft>
              <a:buFont typeface="Courier New" panose="02070309020205020404" pitchFamily="49" charset="0"/>
              <a:buChar char="o"/>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416093006 |Allergic reaction caused by drug (disorder)|		</a:t>
            </a:r>
          </a:p>
          <a:p>
            <a:pPr lvl="4">
              <a:lnSpc>
                <a:spcPct val="115000"/>
              </a:lnSpc>
              <a:spcBef>
                <a:spcPts val="0"/>
              </a:spcBef>
              <a:buFont typeface="Wingdings" pitchFamily="2" charset="2"/>
              <a:buChar cha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241947002 |Non-allergic anaphylaxis caused by drug (disorder)|	</a:t>
            </a:r>
          </a:p>
          <a:p>
            <a:pPr marL="2057400" marR="0" lvl="4" indent="-228600">
              <a:lnSpc>
                <a:spcPct val="115000"/>
              </a:lnSpc>
              <a:spcBef>
                <a:spcPts val="0"/>
              </a:spcBef>
              <a:spcAft>
                <a:spcPts val="0"/>
              </a:spcAft>
              <a:buFont typeface="Courier New" panose="02070309020205020404" pitchFamily="49" charset="0"/>
              <a:buChar char="o"/>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80258006 |Drug-induced lupus erythematosus (disorder)|</a:t>
            </a:r>
          </a:p>
          <a:p>
            <a:pPr marL="2057400" marR="0" lvl="4" indent="-228600">
              <a:lnSpc>
                <a:spcPct val="115000"/>
              </a:lnSpc>
              <a:spcBef>
                <a:spcPts val="0"/>
              </a:spcBef>
              <a:spcAft>
                <a:spcPts val="0"/>
              </a:spcAft>
              <a:buFont typeface="Courier New" panose="02070309020205020404" pitchFamily="49" charset="0"/>
              <a:buChar char="o"/>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400072006 |Fixed drug reaction (disorder)|</a:t>
            </a:r>
          </a:p>
          <a:p>
            <a:pPr marL="1600200" marR="0" lvl="3" indent="-228600">
              <a:lnSpc>
                <a:spcPct val="115000"/>
              </a:lnSpc>
              <a:spcBef>
                <a:spcPts val="0"/>
              </a:spcBef>
              <a:spcAft>
                <a:spcPts val="800"/>
              </a:spcAft>
              <a:buFont typeface="Symbol" pitchFamily="2" charset="2"/>
              <a:buChar char=""/>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33845003 |Idiosyncratic drug effect (disorder)|</a:t>
            </a:r>
          </a:p>
          <a:p>
            <a:pPr marL="1143000" marR="0" lvl="2" indent="-228600">
              <a:spcBef>
                <a:spcPts val="0"/>
              </a:spcBef>
              <a:spcAft>
                <a:spcPts val="0"/>
              </a:spcAft>
              <a:buFont typeface="Arial" panose="020B0604020202020204" pitchFamily="34" charset="0"/>
              <a:buChar char="•"/>
              <a:tabLst>
                <a:tab pos="1371600" algn="l"/>
              </a:tabLst>
            </a:pPr>
            <a:r>
              <a:rPr lang="en-US" sz="1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Adverse drug reaction characterized by onset (disorder)</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1600200" marR="0" lvl="3" indent="-228600">
              <a:lnSpc>
                <a:spcPct val="115000"/>
              </a:lnSpc>
              <a:spcBef>
                <a:spcPts val="0"/>
              </a:spcBef>
              <a:spcAft>
                <a:spcPts val="800"/>
              </a:spcAft>
              <a:buFont typeface="Arial" panose="020B0604020202020204" pitchFamily="34" charset="0"/>
              <a:buChar char="•"/>
              <a:tabLst>
                <a:tab pos="1828800" algn="l"/>
              </a:tabLst>
            </a:pPr>
            <a:r>
              <a:rPr lang="en-US" sz="1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Immediate adverse drug reaction (disorder)</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800"/>
              </a:spcAft>
              <a:buFont typeface="Arial" panose="020B0604020202020204" pitchFamily="34" charset="0"/>
              <a:buChar char="•"/>
              <a:tabLst>
                <a:tab pos="2286000" algn="l"/>
              </a:tabLst>
            </a:pPr>
            <a:r>
              <a:rPr lang="en-US" sz="1200" dirty="0" err="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IgE</a:t>
            </a:r>
            <a:r>
              <a:rPr lang="en-US" sz="1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mediated drug reactions</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800"/>
              </a:spcAft>
              <a:buFont typeface="Arial" panose="020B0604020202020204" pitchFamily="34" charset="0"/>
              <a:buChar char="•"/>
              <a:tabLst>
                <a:tab pos="22860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720588004 |Non-immunoglobulin E-mediated drug sensitivity (disorder)|</a:t>
            </a:r>
          </a:p>
          <a:p>
            <a:pPr marL="2057400" marR="0" lvl="4" indent="-228600">
              <a:lnSpc>
                <a:spcPct val="115000"/>
              </a:lnSpc>
              <a:spcBef>
                <a:spcPts val="0"/>
              </a:spcBef>
              <a:spcAft>
                <a:spcPts val="800"/>
              </a:spcAft>
              <a:buFont typeface="Arial" panose="020B0604020202020204" pitchFamily="34" charset="0"/>
              <a:buChar char="•"/>
              <a:tabLst>
                <a:tab pos="22860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33845003 |Idiosyncratic drug effect (disorder)|</a:t>
            </a:r>
          </a:p>
          <a:p>
            <a:pPr marL="2057400" marR="0" lvl="4" indent="-228600">
              <a:spcBef>
                <a:spcPts val="0"/>
              </a:spcBef>
              <a:spcAft>
                <a:spcPts val="0"/>
              </a:spcAft>
              <a:buFont typeface="Arial" panose="020B0604020202020204" pitchFamily="34" charset="0"/>
              <a:buChar char="•"/>
              <a:tabLst>
                <a:tab pos="22860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59037007 |Intolerance to drug (finding)|</a:t>
            </a:r>
          </a:p>
          <a:p>
            <a:pPr marL="1600200" marR="0" lvl="3" indent="-228600">
              <a:spcBef>
                <a:spcPts val="0"/>
              </a:spcBef>
              <a:spcAft>
                <a:spcPts val="0"/>
              </a:spcAft>
              <a:buFont typeface="Arial" panose="020B0604020202020204" pitchFamily="34" charset="0"/>
              <a:buChar char="•"/>
              <a:tabLst>
                <a:tab pos="1828800" algn="l"/>
              </a:tabLst>
            </a:pPr>
            <a:r>
              <a:rPr lang="en-US" sz="12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Delayed adverse drug reaction (disorder)</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2057400" marR="0" lvl="4" indent="-228600">
              <a:lnSpc>
                <a:spcPct val="115000"/>
              </a:lnSpc>
              <a:spcBef>
                <a:spcPts val="0"/>
              </a:spcBef>
              <a:spcAft>
                <a:spcPts val="800"/>
              </a:spcAft>
              <a:buFont typeface="Arial" panose="020B0604020202020204" pitchFamily="34" charset="0"/>
              <a:buChar char="•"/>
              <a:tabLst>
                <a:tab pos="22860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702617007 |Acute generalized </a:t>
            </a:r>
            <a:r>
              <a:rPr lang="en-US" sz="1200" dirty="0" err="1">
                <a:effectLst/>
                <a:latin typeface="Times New Roman" panose="02020603050405020304" pitchFamily="18" charset="0"/>
                <a:ea typeface="Times New Roman" panose="02020603050405020304" pitchFamily="18" charset="0"/>
                <a:cs typeface="Times New Roman" panose="02020603050405020304" pitchFamily="18" charset="0"/>
              </a:rPr>
              <a:t>exanthematous</a:t>
            </a: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 pustulosis (disorder)|</a:t>
            </a:r>
          </a:p>
          <a:p>
            <a:pPr marL="2057400" marR="0" lvl="4" indent="-228600">
              <a:lnSpc>
                <a:spcPct val="115000"/>
              </a:lnSpc>
              <a:spcBef>
                <a:spcPts val="0"/>
              </a:spcBef>
              <a:spcAft>
                <a:spcPts val="800"/>
              </a:spcAft>
              <a:buFont typeface="Arial" panose="020B0604020202020204" pitchFamily="34" charset="0"/>
              <a:buChar char="•"/>
              <a:tabLst>
                <a:tab pos="22860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702809001 |Drug reaction with eosinophilia and systemic symptoms (disorder)|</a:t>
            </a:r>
          </a:p>
          <a:p>
            <a:pPr marL="2057400" marR="0" lvl="4" indent="-228600">
              <a:lnSpc>
                <a:spcPct val="115000"/>
              </a:lnSpc>
              <a:spcBef>
                <a:spcPts val="0"/>
              </a:spcBef>
              <a:spcAft>
                <a:spcPts val="800"/>
              </a:spcAft>
              <a:buFont typeface="Arial" panose="020B0604020202020204" pitchFamily="34" charset="0"/>
              <a:buChar char="•"/>
              <a:tabLst>
                <a:tab pos="22860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403609001 |Stevens-Johnson syndrome caused by drug (disorder)|</a:t>
            </a:r>
          </a:p>
          <a:p>
            <a:pPr lvl="4">
              <a:lnSpc>
                <a:spcPct val="115000"/>
              </a:lnSpc>
              <a:spcBef>
                <a:spcPts val="0"/>
              </a:spcBef>
              <a:spcAft>
                <a:spcPts val="800"/>
              </a:spcAft>
              <a:tabLst>
                <a:tab pos="1828800" algn="l"/>
              </a:tabLst>
            </a:pPr>
            <a:r>
              <a:rPr lang="en-US" sz="1200" dirty="0">
                <a:effectLst/>
                <a:latin typeface="Times New Roman" panose="02020603050405020304" pitchFamily="18" charset="0"/>
                <a:ea typeface="Times New Roman" panose="02020603050405020304" pitchFamily="18" charset="0"/>
                <a:cs typeface="Times New Roman" panose="02020603050405020304" pitchFamily="18" charset="0"/>
              </a:rPr>
              <a:t>403608009 |Serum sickness caused by drug (disorder)|</a:t>
            </a:r>
          </a:p>
          <a:p>
            <a:pPr marL="342900" marR="0" lvl="0" indent="-342900">
              <a:lnSpc>
                <a:spcPct val="115000"/>
              </a:lnSpc>
              <a:spcBef>
                <a:spcPts val="0"/>
              </a:spcBef>
              <a:spcAft>
                <a:spcPts val="0"/>
              </a:spcAft>
              <a:buFont typeface="Symbol" pitchFamily="2" charset="2"/>
              <a:buChar char=""/>
            </a:pPr>
            <a:r>
              <a:rPr lang="en-US" sz="12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Adverse drug reaction due to pharmacologic interaction with immune receptors</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800"/>
              </a:spcAft>
              <a:buFont typeface="Courier New" panose="02070309020205020404" pitchFamily="49" charset="0"/>
              <a:buChar char="o"/>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403609001 |Stevens-Johnson syndrome caused by drug (disorder)|</a:t>
            </a:r>
          </a:p>
          <a:p>
            <a:endParaRPr lang="en-US" dirty="0"/>
          </a:p>
        </p:txBody>
      </p:sp>
      <p:sp>
        <p:nvSpPr>
          <p:cNvPr id="6" name="Content Placeholder 5">
            <a:extLst>
              <a:ext uri="{FF2B5EF4-FFF2-40B4-BE49-F238E27FC236}">
                <a16:creationId xmlns:a16="http://schemas.microsoft.com/office/drawing/2014/main" id="{6C84DE00-0474-A964-7714-5FE36D084E54}"/>
              </a:ext>
            </a:extLst>
          </p:cNvPr>
          <p:cNvSpPr>
            <a:spLocks noGrp="1"/>
          </p:cNvSpPr>
          <p:nvPr>
            <p:ph sz="half" idx="2"/>
          </p:nvPr>
        </p:nvSpPr>
        <p:spPr/>
        <p:txBody>
          <a:bodyPr>
            <a:normAutofit fontScale="70000" lnSpcReduction="20000"/>
          </a:bodyPr>
          <a:lstStyle/>
          <a:p>
            <a:pPr marL="742950" marR="0" lvl="1" indent="-285750">
              <a:lnSpc>
                <a:spcPct val="115000"/>
              </a:lnSpc>
              <a:spcBef>
                <a:spcPts val="0"/>
              </a:spcBef>
              <a:spcAft>
                <a:spcPts val="0"/>
              </a:spcAft>
              <a:buFont typeface="Courier New" panose="02070309020205020404" pitchFamily="49" charset="0"/>
              <a:buChar char="o"/>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702809001 |Drug reaction with eosinophilia and systemic symptoms (disorder)|</a:t>
            </a:r>
          </a:p>
          <a:p>
            <a:pPr marL="742950" marR="0" lvl="1" indent="-285750">
              <a:lnSpc>
                <a:spcPct val="115000"/>
              </a:lnSpc>
              <a:spcBef>
                <a:spcPts val="0"/>
              </a:spcBef>
              <a:spcAft>
                <a:spcPts val="0"/>
              </a:spcAft>
              <a:buFont typeface="Courier New" panose="02070309020205020404" pitchFamily="49" charset="0"/>
              <a:buChar char="o"/>
            </a:pPr>
            <a:r>
              <a:rPr lang="en-US" sz="1200" kern="100" dirty="0">
                <a:effectLst/>
                <a:latin typeface="Aptos" panose="020B0004020202020204" pitchFamily="34" charset="0"/>
                <a:ea typeface="Aptos" panose="020B0004020202020204" pitchFamily="34" charset="0"/>
                <a:cs typeface="Times New Roman" panose="02020603050405020304" pitchFamily="18" charset="0"/>
              </a:rPr>
              <a:t>426364002 |Allergic hepatitis (disorder)|</a:t>
            </a:r>
          </a:p>
          <a:p>
            <a:pPr marL="742950" marR="0" lvl="1" indent="-285750">
              <a:lnSpc>
                <a:spcPct val="115000"/>
              </a:lnSpc>
              <a:spcBef>
                <a:spcPts val="0"/>
              </a:spcBef>
              <a:spcAft>
                <a:spcPts val="0"/>
              </a:spcAft>
              <a:buFont typeface="Courier New" panose="02070309020205020404" pitchFamily="49" charset="0"/>
              <a:buChar char="o"/>
            </a:pPr>
            <a:r>
              <a:rPr lang="en-US" sz="12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Hypersensitivity reaction caused by abacavir associated with HLA-B*57:01genotype (disorder)</a:t>
            </a:r>
            <a:endParaRPr lang="en-US" sz="1200" b="1"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12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Hypersensitivity reaction caused by allopurinol (disorder)</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12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Hypersensitivity reaction caused by dapsone (disorder)</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0"/>
              </a:spcAft>
              <a:buFont typeface="Courier New" panose="02070309020205020404" pitchFamily="49" charset="0"/>
              <a:buChar char="o"/>
            </a:pPr>
            <a:r>
              <a:rPr lang="en-US" sz="12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Hypersensitivity reaction caused by flucloxacillin (disorder)</a:t>
            </a:r>
            <a:endParaRPr lang="en-US" sz="1200" kern="100" dirty="0">
              <a:effectLst/>
              <a:latin typeface="Aptos" panose="020B0004020202020204" pitchFamily="34" charset="0"/>
              <a:ea typeface="Aptos" panose="020B0004020202020204" pitchFamily="34" charset="0"/>
              <a:cs typeface="Times New Roman" panose="02020603050405020304" pitchFamily="18" charset="0"/>
            </a:endParaRPr>
          </a:p>
          <a:p>
            <a:pPr marL="742950" marR="0" lvl="1" indent="-285750">
              <a:lnSpc>
                <a:spcPct val="115000"/>
              </a:lnSpc>
              <a:spcBef>
                <a:spcPts val="0"/>
              </a:spcBef>
              <a:spcAft>
                <a:spcPts val="800"/>
              </a:spcAft>
              <a:buFont typeface="Courier New" panose="02070309020205020404" pitchFamily="49" charset="0"/>
              <a:buChar char="o"/>
            </a:pPr>
            <a:r>
              <a:rPr lang="en-US" sz="12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Stevens Johnson syndrome AND toxic epidermal necrolysis overlap caused by </a:t>
            </a:r>
            <a:r>
              <a:rPr lang="en-US" sz="1100" b="1" kern="100" dirty="0">
                <a:solidFill>
                  <a:srgbClr val="FF0000"/>
                </a:solidFill>
                <a:effectLst/>
                <a:ea typeface="Aptos" panose="020B0004020202020204" pitchFamily="34" charset="0"/>
                <a:cs typeface="Times New Roman" panose="02020603050405020304" pitchFamily="18" charset="0"/>
              </a:rPr>
              <a:t>carbamazepine associated with HLA-B*57:01 (disorder)</a:t>
            </a:r>
            <a:r>
              <a:rPr lang="en-US" sz="1100" kern="100" dirty="0">
                <a:effectLst/>
                <a:ea typeface="Aptos" panose="020B0004020202020204" pitchFamily="34" charset="0"/>
                <a:cs typeface="Times New Roman" panose="02020603050405020304" pitchFamily="18" charset="0"/>
              </a:rPr>
              <a:t>		</a:t>
            </a:r>
          </a:p>
          <a:p>
            <a:pPr marL="0" marR="0" indent="0">
              <a:spcBef>
                <a:spcPts val="0"/>
              </a:spcBef>
              <a:spcAft>
                <a:spcPts val="0"/>
              </a:spcAft>
              <a:buNone/>
            </a:pPr>
            <a:r>
              <a:rPr lang="en-US" sz="1100" dirty="0">
                <a:effectLst/>
                <a:ea typeface="Times New Roman" panose="02020603050405020304" pitchFamily="18" charset="0"/>
              </a:rPr>
              <a:t>              419511003 |Propensity to adverse reactions to drug (finding)|</a:t>
            </a:r>
          </a:p>
          <a:p>
            <a:pPr marL="800100" lvl="1" indent="-342900">
              <a:lnSpc>
                <a:spcPct val="115000"/>
              </a:lnSpc>
              <a:spcBef>
                <a:spcPts val="0"/>
              </a:spcBef>
              <a:buFont typeface="Symbol" pitchFamily="2" charset="2"/>
              <a:buChar char=""/>
            </a:pPr>
            <a:r>
              <a:rPr lang="en-US" sz="1100" kern="100" dirty="0">
                <a:effectLst/>
                <a:ea typeface="Aptos" panose="020B0004020202020204" pitchFamily="34" charset="0"/>
                <a:cs typeface="Times New Roman" panose="02020603050405020304" pitchFamily="18" charset="0"/>
              </a:rPr>
              <a:t>416098002 |Allergy to drug (finding)|</a:t>
            </a:r>
          </a:p>
          <a:p>
            <a:pPr marL="800100" lvl="1" indent="-342900">
              <a:lnSpc>
                <a:spcPct val="115000"/>
              </a:lnSpc>
              <a:spcBef>
                <a:spcPts val="0"/>
              </a:spcBef>
              <a:buFont typeface="Symbol" pitchFamily="2" charset="2"/>
              <a:buChar char=""/>
            </a:pPr>
            <a:r>
              <a:rPr lang="en-US" sz="1100" kern="100" dirty="0">
                <a:effectLst/>
                <a:ea typeface="Aptos" panose="020B0004020202020204" pitchFamily="34" charset="0"/>
                <a:cs typeface="Times New Roman" panose="02020603050405020304" pitchFamily="18" charset="0"/>
              </a:rPr>
              <a:t>59037007 |Intolerance to drug (finding)|</a:t>
            </a:r>
          </a:p>
          <a:p>
            <a:pPr marL="800100" lvl="1" indent="-342900">
              <a:lnSpc>
                <a:spcPct val="115000"/>
              </a:lnSpc>
              <a:spcBef>
                <a:spcPts val="0"/>
              </a:spcBef>
              <a:buFont typeface="Symbol" pitchFamily="2" charset="2"/>
              <a:buChar char=""/>
            </a:pPr>
            <a:r>
              <a:rPr lang="en-US" sz="1100" kern="100" dirty="0">
                <a:effectLst/>
                <a:ea typeface="Aptos" panose="020B0004020202020204" pitchFamily="34" charset="0"/>
                <a:cs typeface="Times New Roman" panose="02020603050405020304" pitchFamily="18" charset="0"/>
              </a:rPr>
              <a:t>609398007 |Non-allergic hypersensitivity to drug or medicament (finding)</a:t>
            </a:r>
            <a:r>
              <a:rPr lang="en-US" sz="800" kern="100" dirty="0">
                <a:effectLst/>
                <a:latin typeface="Aptos" panose="020B0004020202020204" pitchFamily="34" charset="0"/>
                <a:ea typeface="Aptos" panose="020B0004020202020204" pitchFamily="34" charset="0"/>
                <a:cs typeface="Times New Roman" panose="02020603050405020304" pitchFamily="18" charset="0"/>
              </a:rPr>
              <a:t>|</a:t>
            </a:r>
          </a:p>
          <a:p>
            <a:pPr marL="1200150" lvl="2" indent="-285750">
              <a:lnSpc>
                <a:spcPct val="115000"/>
              </a:lnSpc>
              <a:spcBef>
                <a:spcPts val="0"/>
              </a:spcBef>
              <a:buFont typeface="Courier New" panose="02070309020205020404" pitchFamily="49" charset="0"/>
              <a:buChar char="o"/>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Non-allergic hypersensitivity associated with Mas-related G protein-coupled receptor X2 (finding)</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3">
              <a:lnSpc>
                <a:spcPct val="115000"/>
              </a:lnSpc>
              <a:spcBef>
                <a:spcPts val="0"/>
              </a:spcBef>
              <a:buFont typeface="Wingdings"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Non-allergic hypersensitivity to neuromuscular blocking agents (finding)</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4">
              <a:lnSpc>
                <a:spcPct val="115000"/>
              </a:lnSpc>
              <a:spcBef>
                <a:spcPts val="0"/>
              </a:spcBef>
              <a:buFont typeface="Symbol"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Non-allergic hypersensitivity to Vancomycin (finding)</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4">
              <a:lnSpc>
                <a:spcPct val="115000"/>
              </a:lnSpc>
              <a:spcBef>
                <a:spcPts val="0"/>
              </a:spcBef>
              <a:buFont typeface="Symbol"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Non-allergic hypersensitivity to Atracurium (finding)</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4">
              <a:lnSpc>
                <a:spcPct val="115000"/>
              </a:lnSpc>
              <a:spcBef>
                <a:spcPts val="0"/>
              </a:spcBef>
              <a:buFont typeface="Symbol"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Non-allergic hypersensitivity to Mivacurium (finding)</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4">
              <a:lnSpc>
                <a:spcPct val="115000"/>
              </a:lnSpc>
              <a:spcBef>
                <a:spcPts val="0"/>
              </a:spcBef>
              <a:buFont typeface="Symbol"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Non-allergic hypersensitivity to </a:t>
            </a:r>
            <a:r>
              <a:rPr lang="en-US" sz="1100" kern="100" dirty="0" err="1">
                <a:solidFill>
                  <a:srgbClr val="FF0000"/>
                </a:solidFill>
                <a:effectLst/>
                <a:latin typeface="Aptos" panose="020B0004020202020204" pitchFamily="34" charset="0"/>
                <a:ea typeface="Aptos" panose="020B0004020202020204" pitchFamily="34" charset="0"/>
                <a:cs typeface="Times New Roman" panose="02020603050405020304" pitchFamily="18" charset="0"/>
              </a:rPr>
              <a:t>Cisatracurium</a:t>
            </a: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 (finding)</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4">
              <a:lnSpc>
                <a:spcPct val="115000"/>
              </a:lnSpc>
              <a:spcBef>
                <a:spcPts val="0"/>
              </a:spcBef>
              <a:buFont typeface="Symbol"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 Non-allergic hypersensitivity to  Rocuronium (finding)</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3">
              <a:lnSpc>
                <a:spcPct val="115000"/>
              </a:lnSpc>
              <a:spcBef>
                <a:spcPts val="0"/>
              </a:spcBef>
              <a:buFont typeface="Wingdings"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Non-allergic hypersensitivity to opiates</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4">
              <a:lnSpc>
                <a:spcPct val="115000"/>
              </a:lnSpc>
              <a:spcBef>
                <a:spcPts val="0"/>
              </a:spcBef>
              <a:buFont typeface="Symbol"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Non-allergic hypersensitivity to morphine</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3">
              <a:lnSpc>
                <a:spcPct val="115000"/>
              </a:lnSpc>
              <a:spcBef>
                <a:spcPts val="0"/>
              </a:spcBef>
              <a:buFont typeface="Wingdings"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Non-allergic hypersensitivity to fluoroquinolones</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4">
              <a:lnSpc>
                <a:spcPct val="115000"/>
              </a:lnSpc>
              <a:spcBef>
                <a:spcPts val="0"/>
              </a:spcBef>
              <a:buFont typeface="Symbol"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Ciprofloxacin</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4">
              <a:lnSpc>
                <a:spcPct val="115000"/>
              </a:lnSpc>
              <a:spcBef>
                <a:spcPts val="0"/>
              </a:spcBef>
              <a:buFont typeface="Symbol"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Levofloxacin</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4">
              <a:lnSpc>
                <a:spcPct val="115000"/>
              </a:lnSpc>
              <a:spcBef>
                <a:spcPts val="0"/>
              </a:spcBef>
              <a:spcAft>
                <a:spcPts val="800"/>
              </a:spcAft>
              <a:buFont typeface="Symbol" pitchFamily="2" charset="2"/>
              <a:buChar char=""/>
            </a:pPr>
            <a:r>
              <a:rPr lang="en-US" sz="1100"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Moxifloxacin</a:t>
            </a:r>
            <a:endParaRPr lang="en-US" sz="1100" kern="100" dirty="0">
              <a:effectLst/>
              <a:latin typeface="Aptos" panose="020B0004020202020204" pitchFamily="34" charset="0"/>
              <a:ea typeface="Aptos" panose="020B0004020202020204" pitchFamily="34" charset="0"/>
              <a:cs typeface="Times New Roman" panose="02020603050405020304" pitchFamily="18" charset="0"/>
            </a:endParaRPr>
          </a:p>
          <a:p>
            <a:pPr lvl="2"/>
            <a:r>
              <a:rPr lang="en-US" sz="1100" kern="100" dirty="0">
                <a:solidFill>
                  <a:srgbClr val="FF0000"/>
                </a:solidFill>
                <a:latin typeface="Aptos" panose="020B0004020202020204" pitchFamily="34" charset="0"/>
                <a:cs typeface="Times New Roman" panose="02020603050405020304" pitchFamily="18" charset="0"/>
              </a:rPr>
              <a:t>Complement Activation-Related Pseudoallergy associated with liposomal agents (finding)</a:t>
            </a:r>
            <a:r>
              <a:rPr lang="en-US" sz="700" kern="100" dirty="0">
                <a:solidFill>
                  <a:srgbClr val="FF0000"/>
                </a:solidFill>
                <a:latin typeface="Aptos" panose="020B0004020202020204" pitchFamily="34" charset="0"/>
                <a:cs typeface="Times New Roman" panose="02020603050405020304" pitchFamily="18" charset="0"/>
              </a:rPr>
              <a:t>	</a:t>
            </a:r>
          </a:p>
        </p:txBody>
      </p:sp>
    </p:spTree>
    <p:extLst>
      <p:ext uri="{BB962C8B-B14F-4D97-AF65-F5344CB8AC3E}">
        <p14:creationId xmlns:p14="http://schemas.microsoft.com/office/powerpoint/2010/main" val="3084463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80F27E-F746-B3C1-4E84-5F0E7D06080D}"/>
              </a:ext>
            </a:extLst>
          </p:cNvPr>
          <p:cNvSpPr>
            <a:spLocks noGrp="1"/>
          </p:cNvSpPr>
          <p:nvPr>
            <p:ph type="title"/>
          </p:nvPr>
        </p:nvSpPr>
        <p:spPr/>
        <p:txBody>
          <a:bodyPr/>
          <a:lstStyle/>
          <a:p>
            <a:r>
              <a:rPr lang="en-US" dirty="0"/>
              <a:t>Adverse drug hierarchies in SNOMED CT</a:t>
            </a:r>
          </a:p>
        </p:txBody>
      </p:sp>
      <p:pic>
        <p:nvPicPr>
          <p:cNvPr id="7" name="Content Placeholder 6">
            <a:extLst>
              <a:ext uri="{FF2B5EF4-FFF2-40B4-BE49-F238E27FC236}">
                <a16:creationId xmlns:a16="http://schemas.microsoft.com/office/drawing/2014/main" id="{7CC49E94-BE48-E231-B81C-BB27FD0DCB85}"/>
              </a:ext>
            </a:extLst>
          </p:cNvPr>
          <p:cNvPicPr>
            <a:picLocks noGrp="1" noChangeAspect="1"/>
          </p:cNvPicPr>
          <p:nvPr>
            <p:ph sz="half" idx="1"/>
          </p:nvPr>
        </p:nvPicPr>
        <p:blipFill>
          <a:blip r:embed="rId2"/>
          <a:stretch>
            <a:fillRect/>
          </a:stretch>
        </p:blipFill>
        <p:spPr>
          <a:xfrm>
            <a:off x="851770" y="1825625"/>
            <a:ext cx="5154459" cy="4351338"/>
          </a:xfrm>
          <a:prstGeom prst="rect">
            <a:avLst/>
          </a:prstGeom>
          <a:ln>
            <a:solidFill>
              <a:schemeClr val="accent1"/>
            </a:solidFill>
          </a:ln>
        </p:spPr>
      </p:pic>
      <p:pic>
        <p:nvPicPr>
          <p:cNvPr id="8" name="Content Placeholder 7">
            <a:extLst>
              <a:ext uri="{FF2B5EF4-FFF2-40B4-BE49-F238E27FC236}">
                <a16:creationId xmlns:a16="http://schemas.microsoft.com/office/drawing/2014/main" id="{90CEFA6B-58B2-4A6A-F9CC-E3F5A6CB199B}"/>
              </a:ext>
            </a:extLst>
          </p:cNvPr>
          <p:cNvPicPr>
            <a:picLocks noGrp="1" noChangeAspect="1"/>
          </p:cNvPicPr>
          <p:nvPr>
            <p:ph sz="half" idx="2"/>
          </p:nvPr>
        </p:nvPicPr>
        <p:blipFill>
          <a:blip r:embed="rId3"/>
          <a:stretch>
            <a:fillRect/>
          </a:stretch>
        </p:blipFill>
        <p:spPr>
          <a:xfrm>
            <a:off x="6185773" y="1825625"/>
            <a:ext cx="5181600" cy="4351338"/>
          </a:xfrm>
          <a:prstGeom prst="rect">
            <a:avLst/>
          </a:prstGeom>
          <a:ln>
            <a:solidFill>
              <a:schemeClr val="accent1"/>
            </a:solidFill>
          </a:ln>
        </p:spPr>
      </p:pic>
    </p:spTree>
    <p:extLst>
      <p:ext uri="{BB962C8B-B14F-4D97-AF65-F5344CB8AC3E}">
        <p14:creationId xmlns:p14="http://schemas.microsoft.com/office/powerpoint/2010/main" val="42890049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824CC-0450-5CBC-1C57-2269564F2FCA}"/>
              </a:ext>
            </a:extLst>
          </p:cNvPr>
          <p:cNvSpPr>
            <a:spLocks noGrp="1"/>
          </p:cNvSpPr>
          <p:nvPr>
            <p:ph type="title"/>
          </p:nvPr>
        </p:nvSpPr>
        <p:spPr/>
        <p:txBody>
          <a:bodyPr/>
          <a:lstStyle/>
          <a:p>
            <a:r>
              <a:rPr lang="en-US" dirty="0"/>
              <a:t>Classification of adverse </a:t>
            </a:r>
            <a:r>
              <a:rPr lang="en-US"/>
              <a:t>drug reactions</a:t>
            </a:r>
          </a:p>
        </p:txBody>
      </p:sp>
      <p:sp>
        <p:nvSpPr>
          <p:cNvPr id="3" name="Content Placeholder 2">
            <a:extLst>
              <a:ext uri="{FF2B5EF4-FFF2-40B4-BE49-F238E27FC236}">
                <a16:creationId xmlns:a16="http://schemas.microsoft.com/office/drawing/2014/main" id="{177EA71B-3999-33E0-0175-7EB5BC3429C2}"/>
              </a:ext>
            </a:extLst>
          </p:cNvPr>
          <p:cNvSpPr>
            <a:spLocks noGrp="1"/>
          </p:cNvSpPr>
          <p:nvPr>
            <p:ph idx="1"/>
          </p:nvPr>
        </p:nvSpPr>
        <p:spPr/>
        <p:txBody>
          <a:bodyPr>
            <a:normAutofit fontScale="77500" lnSpcReduction="20000"/>
          </a:bodyPr>
          <a:lstStyle/>
          <a:p>
            <a:r>
              <a:rPr lang="en-US" dirty="0"/>
              <a:t>Type A reactions</a:t>
            </a:r>
          </a:p>
          <a:p>
            <a:pPr lvl="1"/>
            <a:r>
              <a:rPr lang="en-US" dirty="0"/>
              <a:t>Represent the majority of reactions, can affect any individual, and are predictable from the known pharmacologic properties of a drug. </a:t>
            </a:r>
          </a:p>
          <a:p>
            <a:pPr lvl="2"/>
            <a:r>
              <a:rPr lang="en-US" dirty="0"/>
              <a:t>Examples</a:t>
            </a:r>
          </a:p>
          <a:p>
            <a:pPr lvl="3"/>
            <a:r>
              <a:rPr lang="en-US" sz="1600" dirty="0"/>
              <a:t>Toxicity</a:t>
            </a:r>
          </a:p>
          <a:p>
            <a:pPr lvl="3"/>
            <a:r>
              <a:rPr lang="en-US" sz="1600" dirty="0"/>
              <a:t>Side-effects</a:t>
            </a:r>
          </a:p>
          <a:p>
            <a:pPr lvl="3"/>
            <a:r>
              <a:rPr lang="en-US" sz="1600" dirty="0"/>
              <a:t>Interactions with other drugs</a:t>
            </a:r>
          </a:p>
          <a:p>
            <a:r>
              <a:rPr lang="en-US" sz="2600" dirty="0"/>
              <a:t>Type B reactions (Hypersensitivity)</a:t>
            </a:r>
          </a:p>
          <a:p>
            <a:pPr lvl="1"/>
            <a:r>
              <a:rPr lang="en-US" sz="2200" dirty="0"/>
              <a:t>Immune mediated</a:t>
            </a:r>
          </a:p>
          <a:p>
            <a:pPr lvl="2"/>
            <a:r>
              <a:rPr lang="en-US" sz="1800" dirty="0"/>
              <a:t>Allergy</a:t>
            </a:r>
          </a:p>
          <a:p>
            <a:pPr lvl="3"/>
            <a:r>
              <a:rPr lang="en-US" sz="1600" dirty="0"/>
              <a:t>Specific </a:t>
            </a:r>
            <a:r>
              <a:rPr lang="en-US" sz="1600" dirty="0" err="1"/>
              <a:t>IgE</a:t>
            </a:r>
            <a:r>
              <a:rPr lang="en-US" sz="1600" dirty="0"/>
              <a:t> (</a:t>
            </a:r>
            <a:r>
              <a:rPr lang="en-US" sz="1600" b="1" dirty="0">
                <a:solidFill>
                  <a:srgbClr val="FF0000"/>
                </a:solidFill>
              </a:rPr>
              <a:t>Type I</a:t>
            </a:r>
            <a:r>
              <a:rPr lang="en-US" sz="1600" dirty="0"/>
              <a:t>)</a:t>
            </a:r>
          </a:p>
          <a:p>
            <a:pPr lvl="3"/>
            <a:r>
              <a:rPr lang="en-US" sz="1600" dirty="0"/>
              <a:t>Types II-</a:t>
            </a:r>
            <a:r>
              <a:rPr lang="en-US" sz="1600" b="1" dirty="0">
                <a:solidFill>
                  <a:srgbClr val="FF0000"/>
                </a:solidFill>
              </a:rPr>
              <a:t>IV</a:t>
            </a:r>
          </a:p>
          <a:p>
            <a:pPr lvl="2"/>
            <a:r>
              <a:rPr lang="en-US" sz="1800" dirty="0"/>
              <a:t>Other immunologic reactions</a:t>
            </a:r>
          </a:p>
          <a:p>
            <a:pPr lvl="3"/>
            <a:r>
              <a:rPr lang="en-US" sz="1600" dirty="0"/>
              <a:t>Drug-induced autoimmunity</a:t>
            </a:r>
          </a:p>
          <a:p>
            <a:pPr lvl="3"/>
            <a:r>
              <a:rPr lang="en-US" sz="1600" dirty="0"/>
              <a:t>Fixed drug eruptions</a:t>
            </a:r>
            <a:endParaRPr lang="en-US" sz="1800" dirty="0"/>
          </a:p>
          <a:p>
            <a:pPr lvl="1"/>
            <a:r>
              <a:rPr lang="en-US" sz="2200" dirty="0"/>
              <a:t>Non-allergic reactions</a:t>
            </a:r>
          </a:p>
          <a:p>
            <a:pPr lvl="2"/>
            <a:r>
              <a:rPr lang="en-US" sz="1800" dirty="0"/>
              <a:t>Pseudoallergy</a:t>
            </a:r>
          </a:p>
          <a:p>
            <a:pPr lvl="2"/>
            <a:r>
              <a:rPr lang="en-US" sz="1800" dirty="0"/>
              <a:t>Intolerance</a:t>
            </a:r>
          </a:p>
          <a:p>
            <a:pPr lvl="2"/>
            <a:r>
              <a:rPr lang="en-US" sz="1800" dirty="0"/>
              <a:t>Idiosyncrasy</a:t>
            </a:r>
          </a:p>
          <a:p>
            <a:pPr lvl="1"/>
            <a:endParaRPr lang="en-US" sz="2200" dirty="0"/>
          </a:p>
          <a:p>
            <a:pPr lvl="3"/>
            <a:endParaRPr lang="en-US" dirty="0"/>
          </a:p>
          <a:p>
            <a:pPr lvl="3"/>
            <a:endParaRPr lang="en-US" dirty="0"/>
          </a:p>
          <a:p>
            <a:pPr lvl="1"/>
            <a:endParaRPr lang="en-US" dirty="0"/>
          </a:p>
        </p:txBody>
      </p:sp>
    </p:spTree>
    <p:extLst>
      <p:ext uri="{BB962C8B-B14F-4D97-AF65-F5344CB8AC3E}">
        <p14:creationId xmlns:p14="http://schemas.microsoft.com/office/powerpoint/2010/main" val="2456781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BD380-75C4-7104-95C7-0C44AEFCE45F}"/>
              </a:ext>
            </a:extLst>
          </p:cNvPr>
          <p:cNvSpPr>
            <a:spLocks noGrp="1"/>
          </p:cNvSpPr>
          <p:nvPr>
            <p:ph type="title"/>
          </p:nvPr>
        </p:nvSpPr>
        <p:spPr/>
        <p:txBody>
          <a:bodyPr/>
          <a:lstStyle/>
          <a:p>
            <a:r>
              <a:rPr lang="en-US" dirty="0"/>
              <a:t>Definitions</a:t>
            </a:r>
          </a:p>
        </p:txBody>
      </p:sp>
      <p:graphicFrame>
        <p:nvGraphicFramePr>
          <p:cNvPr id="4" name="Content Placeholder 3">
            <a:extLst>
              <a:ext uri="{FF2B5EF4-FFF2-40B4-BE49-F238E27FC236}">
                <a16:creationId xmlns:a16="http://schemas.microsoft.com/office/drawing/2014/main" id="{57E5E5EC-8E93-3380-CC8A-94A29249EF36}"/>
              </a:ext>
            </a:extLst>
          </p:cNvPr>
          <p:cNvGraphicFramePr>
            <a:graphicFrameLocks noGrp="1"/>
          </p:cNvGraphicFramePr>
          <p:nvPr>
            <p:ph idx="1"/>
            <p:extLst>
              <p:ext uri="{D42A27DB-BD31-4B8C-83A1-F6EECF244321}">
                <p14:modId xmlns:p14="http://schemas.microsoft.com/office/powerpoint/2010/main" val="4184916671"/>
              </p:ext>
            </p:extLst>
          </p:nvPr>
        </p:nvGraphicFramePr>
        <p:xfrm>
          <a:off x="2263513" y="1432186"/>
          <a:ext cx="7352677" cy="4448706"/>
        </p:xfrm>
        <a:graphic>
          <a:graphicData uri="http://schemas.openxmlformats.org/drawingml/2006/table">
            <a:tbl>
              <a:tblPr bandRow="1">
                <a:tableStyleId>{5C22544A-7EE6-4342-B048-85BDC9FD1C3A}</a:tableStyleId>
              </a:tblPr>
              <a:tblGrid>
                <a:gridCol w="2944521">
                  <a:extLst>
                    <a:ext uri="{9D8B030D-6E8A-4147-A177-3AD203B41FA5}">
                      <a16:colId xmlns:a16="http://schemas.microsoft.com/office/drawing/2014/main" val="4241499431"/>
                    </a:ext>
                  </a:extLst>
                </a:gridCol>
                <a:gridCol w="4408156">
                  <a:extLst>
                    <a:ext uri="{9D8B030D-6E8A-4147-A177-3AD203B41FA5}">
                      <a16:colId xmlns:a16="http://schemas.microsoft.com/office/drawing/2014/main" val="1736229344"/>
                    </a:ext>
                  </a:extLst>
                </a:gridCol>
              </a:tblGrid>
              <a:tr h="280233">
                <a:tc>
                  <a:txBody>
                    <a:bodyPr/>
                    <a:lstStyle/>
                    <a:p>
                      <a:pPr marL="0" marR="0">
                        <a:spcBef>
                          <a:spcPts val="0"/>
                        </a:spcBef>
                        <a:spcAft>
                          <a:spcPts val="600"/>
                        </a:spcAft>
                      </a:pPr>
                      <a:r>
                        <a:rPr lang="en-US" sz="1100">
                          <a:effectLst/>
                        </a:rPr>
                        <a:t>Adverse Reaction</a:t>
                      </a:r>
                      <a:endParaRPr lang="en-US" sz="1100">
                        <a:effectLst/>
                        <a:latin typeface="Trebuchet MS" panose="020B0703020202090204" pitchFamily="34" charset="0"/>
                        <a:ea typeface="Trebuchet MS" panose="020B0703020202090204" pitchFamily="34" charset="0"/>
                        <a:cs typeface="Trebuchet MS" panose="020B0703020202090204" pitchFamily="34" charset="0"/>
                      </a:endParaRPr>
                    </a:p>
                  </a:txBody>
                  <a:tcPr marL="68580" marR="68580" marT="0" marB="0"/>
                </a:tc>
                <a:tc>
                  <a:txBody>
                    <a:bodyPr/>
                    <a:lstStyle/>
                    <a:p>
                      <a:pPr marL="0" marR="0">
                        <a:spcBef>
                          <a:spcPts val="0"/>
                        </a:spcBef>
                        <a:spcAft>
                          <a:spcPts val="600"/>
                        </a:spcAft>
                      </a:pPr>
                      <a:r>
                        <a:rPr lang="en-US" sz="1100">
                          <a:effectLst/>
                        </a:rPr>
                        <a:t>An undesirable physiological effect resulting from exposure to a substance.</a:t>
                      </a:r>
                      <a:endParaRPr lang="en-US" sz="1100">
                        <a:effectLst/>
                        <a:latin typeface="Trebuchet MS" panose="020B0703020202090204" pitchFamily="34" charset="0"/>
                        <a:ea typeface="Trebuchet MS" panose="020B0703020202090204" pitchFamily="34" charset="0"/>
                        <a:cs typeface="Trebuchet MS" panose="020B0703020202090204" pitchFamily="34" charset="0"/>
                      </a:endParaRPr>
                    </a:p>
                  </a:txBody>
                  <a:tcPr marL="68580" marR="68580" marT="0" marB="0"/>
                </a:tc>
                <a:extLst>
                  <a:ext uri="{0D108BD9-81ED-4DB2-BD59-A6C34878D82A}">
                    <a16:rowId xmlns:a16="http://schemas.microsoft.com/office/drawing/2014/main" val="3173936687"/>
                  </a:ext>
                </a:extLst>
              </a:tr>
              <a:tr h="280233">
                <a:tc>
                  <a:txBody>
                    <a:bodyPr/>
                    <a:lstStyle/>
                    <a:p>
                      <a:pPr marL="0" marR="0">
                        <a:spcBef>
                          <a:spcPts val="0"/>
                        </a:spcBef>
                        <a:spcAft>
                          <a:spcPts val="600"/>
                        </a:spcAft>
                      </a:pPr>
                      <a:r>
                        <a:rPr lang="en-US" sz="1100">
                          <a:effectLst/>
                        </a:rPr>
                        <a:t>Allergic condition</a:t>
                      </a:r>
                      <a:endParaRPr lang="en-US" sz="1100">
                        <a:effectLst/>
                        <a:latin typeface="Trebuchet MS" panose="020B0703020202090204" pitchFamily="34" charset="0"/>
                        <a:ea typeface="Trebuchet MS" panose="020B0703020202090204" pitchFamily="34" charset="0"/>
                        <a:cs typeface="Trebuchet MS" panose="020B0703020202090204" pitchFamily="34" charset="0"/>
                      </a:endParaRPr>
                    </a:p>
                  </a:txBody>
                  <a:tcPr marL="68580" marR="68580" marT="0" marB="0"/>
                </a:tc>
                <a:tc>
                  <a:txBody>
                    <a:bodyPr/>
                    <a:lstStyle/>
                    <a:p>
                      <a:pPr marL="0" marR="0">
                        <a:spcBef>
                          <a:spcPts val="0"/>
                        </a:spcBef>
                        <a:spcAft>
                          <a:spcPts val="600"/>
                        </a:spcAft>
                      </a:pPr>
                      <a:r>
                        <a:rPr lang="en-US" sz="1100">
                          <a:effectLst/>
                        </a:rPr>
                        <a:t>The disposition to develop an allergic reaction, the allergic reaction itself or its consequences</a:t>
                      </a:r>
                      <a:endParaRPr lang="en-US" sz="1100">
                        <a:effectLst/>
                        <a:latin typeface="Trebuchet MS" panose="020B0703020202090204" pitchFamily="34" charset="0"/>
                        <a:ea typeface="Trebuchet MS" panose="020B0703020202090204" pitchFamily="34" charset="0"/>
                        <a:cs typeface="Trebuchet MS" panose="020B0703020202090204" pitchFamily="34" charset="0"/>
                      </a:endParaRPr>
                    </a:p>
                  </a:txBody>
                  <a:tcPr marL="68580" marR="68580" marT="0" marB="0"/>
                </a:tc>
                <a:extLst>
                  <a:ext uri="{0D108BD9-81ED-4DB2-BD59-A6C34878D82A}">
                    <a16:rowId xmlns:a16="http://schemas.microsoft.com/office/drawing/2014/main" val="4095048981"/>
                  </a:ext>
                </a:extLst>
              </a:tr>
              <a:tr h="140116">
                <a:tc>
                  <a:txBody>
                    <a:bodyPr/>
                    <a:lstStyle/>
                    <a:p>
                      <a:pPr marL="0" marR="0">
                        <a:spcBef>
                          <a:spcPts val="0"/>
                        </a:spcBef>
                        <a:spcAft>
                          <a:spcPts val="600"/>
                        </a:spcAft>
                      </a:pPr>
                      <a:r>
                        <a:rPr lang="en-US" sz="1100" dirty="0">
                          <a:effectLst/>
                        </a:rPr>
                        <a:t>Allergic disposition</a:t>
                      </a:r>
                      <a:endParaRPr lang="en-US" sz="1100" dirty="0">
                        <a:effectLst/>
                        <a:latin typeface="Trebuchet MS" panose="020B0703020202090204" pitchFamily="34" charset="0"/>
                        <a:ea typeface="Trebuchet MS" panose="020B0703020202090204" pitchFamily="34" charset="0"/>
                        <a:cs typeface="Trebuchet MS" panose="020B0703020202090204" pitchFamily="34" charset="0"/>
                      </a:endParaRPr>
                    </a:p>
                  </a:txBody>
                  <a:tcPr marL="68580" marR="68580" marT="0" marB="0"/>
                </a:tc>
                <a:tc>
                  <a:txBody>
                    <a:bodyPr/>
                    <a:lstStyle/>
                    <a:p>
                      <a:pPr marL="0" marR="0">
                        <a:spcBef>
                          <a:spcPts val="0"/>
                        </a:spcBef>
                        <a:spcAft>
                          <a:spcPts val="600"/>
                        </a:spcAft>
                      </a:pPr>
                      <a:r>
                        <a:rPr lang="en-US" sz="1100">
                          <a:effectLst/>
                        </a:rPr>
                        <a:t>The disposition to develop an allergic reaction</a:t>
                      </a:r>
                      <a:endParaRPr lang="en-US" sz="1100">
                        <a:effectLst/>
                        <a:latin typeface="Trebuchet MS" panose="020B0703020202090204" pitchFamily="34" charset="0"/>
                        <a:ea typeface="Trebuchet MS" panose="020B0703020202090204" pitchFamily="34" charset="0"/>
                        <a:cs typeface="Trebuchet MS" panose="020B0703020202090204" pitchFamily="34" charset="0"/>
                      </a:endParaRPr>
                    </a:p>
                  </a:txBody>
                  <a:tcPr marL="68580" marR="68580" marT="0" marB="0"/>
                </a:tc>
                <a:extLst>
                  <a:ext uri="{0D108BD9-81ED-4DB2-BD59-A6C34878D82A}">
                    <a16:rowId xmlns:a16="http://schemas.microsoft.com/office/drawing/2014/main" val="2654966790"/>
                  </a:ext>
                </a:extLst>
              </a:tr>
              <a:tr h="980815">
                <a:tc>
                  <a:txBody>
                    <a:bodyPr/>
                    <a:lstStyle/>
                    <a:p>
                      <a:pPr marL="0" marR="0">
                        <a:spcBef>
                          <a:spcPts val="0"/>
                        </a:spcBef>
                        <a:spcAft>
                          <a:spcPts val="600"/>
                        </a:spcAft>
                      </a:pPr>
                      <a:r>
                        <a:rPr lang="en-US" sz="1100" dirty="0">
                          <a:effectLst/>
                        </a:rPr>
                        <a:t>Allergic reaction</a:t>
                      </a:r>
                      <a:endParaRPr lang="en-US" sz="1100" dirty="0">
                        <a:effectLst/>
                        <a:latin typeface="Trebuchet MS" panose="020B0703020202090204" pitchFamily="34" charset="0"/>
                        <a:ea typeface="Trebuchet MS" panose="020B0703020202090204" pitchFamily="34" charset="0"/>
                        <a:cs typeface="Trebuchet MS" panose="020B0703020202090204" pitchFamily="34" charset="0"/>
                      </a:endParaRPr>
                    </a:p>
                  </a:txBody>
                  <a:tcPr marL="68580" marR="68580" marT="0" marB="0"/>
                </a:tc>
                <a:tc>
                  <a:txBody>
                    <a:bodyPr/>
                    <a:lstStyle/>
                    <a:p>
                      <a:pPr marL="0" marR="0">
                        <a:spcBef>
                          <a:spcPts val="0"/>
                        </a:spcBef>
                        <a:spcAft>
                          <a:spcPts val="600"/>
                        </a:spcAft>
                      </a:pPr>
                      <a:r>
                        <a:rPr lang="en-US" sz="1100" dirty="0">
                          <a:effectLst/>
                        </a:rPr>
                        <a:t>A pathological immune process generally directed towards a foreign antigen, which results in tissue injury, which is usually transient. It is the realization of the allergic disposition. It is most often applied to type I hypersensitivity but other hypersensitivity types especially type IV (e.g. allergic contact dermatitis) may be involved </a:t>
                      </a:r>
                      <a:endParaRPr lang="en-US" sz="1100" dirty="0">
                        <a:effectLst/>
                        <a:latin typeface="Trebuchet MS" panose="020B0703020202090204" pitchFamily="34" charset="0"/>
                        <a:ea typeface="Trebuchet MS" panose="020B0703020202090204" pitchFamily="34" charset="0"/>
                        <a:cs typeface="Trebuchet MS" panose="020B0703020202090204" pitchFamily="34" charset="0"/>
                      </a:endParaRPr>
                    </a:p>
                  </a:txBody>
                  <a:tcPr marL="68580" marR="68580" marT="0" marB="0"/>
                </a:tc>
                <a:extLst>
                  <a:ext uri="{0D108BD9-81ED-4DB2-BD59-A6C34878D82A}">
                    <a16:rowId xmlns:a16="http://schemas.microsoft.com/office/drawing/2014/main" val="830629413"/>
                  </a:ext>
                </a:extLst>
              </a:tr>
              <a:tr h="420349">
                <a:tc>
                  <a:txBody>
                    <a:bodyPr/>
                    <a:lstStyle/>
                    <a:p>
                      <a:pPr marL="0" marR="0">
                        <a:spcBef>
                          <a:spcPts val="0"/>
                        </a:spcBef>
                        <a:spcAft>
                          <a:spcPts val="600"/>
                        </a:spcAft>
                      </a:pPr>
                      <a:r>
                        <a:rPr lang="en-US" sz="1100" dirty="0">
                          <a:effectLst/>
                          <a:latin typeface="Trebuchet MS" panose="020B0703020202090204" pitchFamily="34" charset="0"/>
                          <a:ea typeface="Trebuchet MS" panose="020B0703020202090204" pitchFamily="34" charset="0"/>
                          <a:cs typeface="Trebuchet MS" panose="020B0703020202090204" pitchFamily="34" charset="0"/>
                        </a:rPr>
                        <a:t>Intolerance</a:t>
                      </a:r>
                    </a:p>
                  </a:txBody>
                  <a:tcPr marL="68580" marR="68580" marT="0" marB="0"/>
                </a:tc>
                <a:tc>
                  <a:txBody>
                    <a:bodyPr/>
                    <a:lstStyle/>
                    <a:p>
                      <a:pPr marL="0" marR="0">
                        <a:spcBef>
                          <a:spcPts val="0"/>
                        </a:spcBef>
                        <a:spcAft>
                          <a:spcPts val="600"/>
                        </a:spcAft>
                      </a:pPr>
                      <a:r>
                        <a:rPr lang="en-US" sz="1100" dirty="0">
                          <a:effectLst/>
                          <a:latin typeface="Trebuchet MS" panose="020B0703020202090204" pitchFamily="34" charset="0"/>
                          <a:ea typeface="Trebuchet MS" panose="020B0703020202090204" pitchFamily="34" charset="0"/>
                          <a:cs typeface="Trebuchet MS" panose="020B0703020202090204" pitchFamily="34" charset="0"/>
                        </a:rPr>
                        <a:t>Any undesirable effect of exposure to low or usual amounts of a substance. Specifically excludes allergy and nonallergic hypersensitivity</a:t>
                      </a:r>
                    </a:p>
                  </a:txBody>
                  <a:tcPr marL="68580" marR="68580" marT="0" marB="0"/>
                </a:tc>
                <a:extLst>
                  <a:ext uri="{0D108BD9-81ED-4DB2-BD59-A6C34878D82A}">
                    <a16:rowId xmlns:a16="http://schemas.microsoft.com/office/drawing/2014/main" val="1500982685"/>
                  </a:ext>
                </a:extLst>
              </a:tr>
              <a:tr h="980815">
                <a:tc>
                  <a:txBody>
                    <a:bodyPr/>
                    <a:lstStyle/>
                    <a:p>
                      <a:pPr marL="0" marR="0">
                        <a:spcBef>
                          <a:spcPts val="0"/>
                        </a:spcBef>
                        <a:spcAft>
                          <a:spcPts val="600"/>
                        </a:spcAft>
                      </a:pPr>
                      <a:r>
                        <a:rPr lang="en-US" sz="1100" dirty="0">
                          <a:effectLst/>
                          <a:latin typeface="Trebuchet MS" panose="020B0703020202090204" pitchFamily="34" charset="0"/>
                          <a:ea typeface="Trebuchet MS" panose="020B0703020202090204" pitchFamily="34" charset="0"/>
                          <a:cs typeface="Trebuchet MS" panose="020B0703020202090204" pitchFamily="34" charset="0"/>
                        </a:rPr>
                        <a:t>Drug intolerance</a:t>
                      </a:r>
                    </a:p>
                  </a:txBody>
                  <a:tcPr marL="68580" marR="68580" marT="0" marB="0"/>
                </a:tc>
                <a:tc>
                  <a:txBody>
                    <a:bodyPr/>
                    <a:lstStyle/>
                    <a:p>
                      <a:pPr marL="0" marR="0">
                        <a:spcBef>
                          <a:spcPts val="0"/>
                        </a:spcBef>
                        <a:spcAft>
                          <a:spcPts val="600"/>
                        </a:spcAft>
                      </a:pPr>
                      <a:r>
                        <a:rPr lang="en-US" sz="1100">
                          <a:effectLst/>
                          <a:latin typeface="Trebuchet MS" panose="020B0703020202090204" pitchFamily="34" charset="0"/>
                          <a:ea typeface="Trebuchet MS" panose="020B0703020202090204" pitchFamily="34" charset="0"/>
                          <a:cs typeface="Trebuchet MS" panose="020B0703020202090204" pitchFamily="34" charset="0"/>
                        </a:rPr>
                        <a:t>An undesirable pharmacologic effect that may occur at low or usual doses of the drug. Humoral or cellular immune mechanisms are not thought to be involved, and a scientific explanation for such exaggerated responses has not been established (eg, aspirin-induced tinnitus at low doses). Intolerance encompasses drug idiosyncrasy. </a:t>
                      </a:r>
                    </a:p>
                  </a:txBody>
                  <a:tcPr marL="68580" marR="68580" marT="0" marB="0"/>
                </a:tc>
                <a:extLst>
                  <a:ext uri="{0D108BD9-81ED-4DB2-BD59-A6C34878D82A}">
                    <a16:rowId xmlns:a16="http://schemas.microsoft.com/office/drawing/2014/main" val="417221161"/>
                  </a:ext>
                </a:extLst>
              </a:tr>
              <a:tr h="1120931">
                <a:tc>
                  <a:txBody>
                    <a:bodyPr/>
                    <a:lstStyle/>
                    <a:p>
                      <a:pPr marL="0" marR="0">
                        <a:spcBef>
                          <a:spcPts val="0"/>
                        </a:spcBef>
                        <a:spcAft>
                          <a:spcPts val="600"/>
                        </a:spcAft>
                      </a:pPr>
                      <a:r>
                        <a:rPr lang="en-US" sz="1100">
                          <a:effectLst/>
                          <a:latin typeface="Trebuchet MS" panose="020B0703020202090204" pitchFamily="34" charset="0"/>
                          <a:ea typeface="Trebuchet MS" panose="020B0703020202090204" pitchFamily="34" charset="0"/>
                          <a:cs typeface="Trebuchet MS" panose="020B0703020202090204" pitchFamily="34" charset="0"/>
                        </a:rPr>
                        <a:t>Drug idiosyncrasy</a:t>
                      </a:r>
                    </a:p>
                  </a:txBody>
                  <a:tcPr marL="68580" marR="68580" marT="0" marB="0"/>
                </a:tc>
                <a:tc>
                  <a:txBody>
                    <a:bodyPr/>
                    <a:lstStyle/>
                    <a:p>
                      <a:pPr marL="0" marR="0">
                        <a:spcBef>
                          <a:spcPts val="0"/>
                        </a:spcBef>
                        <a:spcAft>
                          <a:spcPts val="600"/>
                        </a:spcAft>
                      </a:pPr>
                      <a:r>
                        <a:rPr lang="en-US" sz="1100" dirty="0">
                          <a:effectLst/>
                          <a:latin typeface="Trebuchet MS" panose="020B0703020202090204" pitchFamily="34" charset="0"/>
                          <a:ea typeface="Trebuchet MS" panose="020B0703020202090204" pitchFamily="34" charset="0"/>
                          <a:cs typeface="Trebuchet MS" panose="020B0703020202090204" pitchFamily="34" charset="0"/>
                        </a:rPr>
                        <a:t>An abnormal and unexpected effect that is unrelated to the intended pharmacologic action of a drug and has an unknown mechanism. It is not mediated by a humoral or cellular immune response but is reproducible on </a:t>
                      </a:r>
                      <a:r>
                        <a:rPr lang="en-US" sz="1100" dirty="0" err="1">
                          <a:effectLst/>
                          <a:latin typeface="Trebuchet MS" panose="020B0703020202090204" pitchFamily="34" charset="0"/>
                          <a:ea typeface="Trebuchet MS" panose="020B0703020202090204" pitchFamily="34" charset="0"/>
                          <a:cs typeface="Trebuchet MS" panose="020B0703020202090204" pitchFamily="34" charset="0"/>
                        </a:rPr>
                        <a:t>readministration</a:t>
                      </a:r>
                      <a:r>
                        <a:rPr lang="en-US" sz="1100" dirty="0">
                          <a:effectLst/>
                          <a:latin typeface="Trebuchet MS" panose="020B0703020202090204" pitchFamily="34" charset="0"/>
                          <a:ea typeface="Trebuchet MS" panose="020B0703020202090204" pitchFamily="34" charset="0"/>
                          <a:cs typeface="Trebuchet MS" panose="020B0703020202090204" pitchFamily="34" charset="0"/>
                        </a:rPr>
                        <a:t>. It may be due to underlying abnormalities of metabolism, excretion, or bioavailability(</a:t>
                      </a:r>
                      <a:r>
                        <a:rPr lang="en-US" sz="1100" dirty="0" err="1">
                          <a:effectLst/>
                          <a:latin typeface="Trebuchet MS" panose="020B0703020202090204" pitchFamily="34" charset="0"/>
                          <a:ea typeface="Trebuchet MS" panose="020B0703020202090204" pitchFamily="34" charset="0"/>
                          <a:cs typeface="Trebuchet MS" panose="020B0703020202090204" pitchFamily="34" charset="0"/>
                        </a:rPr>
                        <a:t>eg</a:t>
                      </a:r>
                      <a:r>
                        <a:rPr lang="en-US" sz="1100" dirty="0">
                          <a:effectLst/>
                          <a:latin typeface="Trebuchet MS" panose="020B0703020202090204" pitchFamily="34" charset="0"/>
                          <a:ea typeface="Trebuchet MS" panose="020B0703020202090204" pitchFamily="34" charset="0"/>
                          <a:cs typeface="Trebuchet MS" panose="020B0703020202090204" pitchFamily="34" charset="0"/>
                        </a:rPr>
                        <a:t>,: quinidine-induced drug fever).</a:t>
                      </a:r>
                    </a:p>
                  </a:txBody>
                  <a:tcPr marL="68580" marR="68580" marT="0" marB="0"/>
                </a:tc>
                <a:extLst>
                  <a:ext uri="{0D108BD9-81ED-4DB2-BD59-A6C34878D82A}">
                    <a16:rowId xmlns:a16="http://schemas.microsoft.com/office/drawing/2014/main" val="3579357010"/>
                  </a:ext>
                </a:extLst>
              </a:tr>
            </a:tbl>
          </a:graphicData>
        </a:graphic>
      </p:graphicFrame>
    </p:spTree>
    <p:extLst>
      <p:ext uri="{BB962C8B-B14F-4D97-AF65-F5344CB8AC3E}">
        <p14:creationId xmlns:p14="http://schemas.microsoft.com/office/powerpoint/2010/main" val="4138386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573B3-F9F5-04CD-B853-F294E787D710}"/>
              </a:ext>
            </a:extLst>
          </p:cNvPr>
          <p:cNvSpPr>
            <a:spLocks noGrp="1"/>
          </p:cNvSpPr>
          <p:nvPr>
            <p:ph type="title"/>
          </p:nvPr>
        </p:nvSpPr>
        <p:spPr/>
        <p:txBody>
          <a:bodyPr/>
          <a:lstStyle/>
          <a:p>
            <a:r>
              <a:rPr lang="en-US" dirty="0"/>
              <a:t>Immune mediated (hypersensitivity) drug reactions</a:t>
            </a:r>
          </a:p>
        </p:txBody>
      </p:sp>
      <p:sp>
        <p:nvSpPr>
          <p:cNvPr id="3" name="Content Placeholder 2">
            <a:extLst>
              <a:ext uri="{FF2B5EF4-FFF2-40B4-BE49-F238E27FC236}">
                <a16:creationId xmlns:a16="http://schemas.microsoft.com/office/drawing/2014/main" id="{F6A591B2-F14C-EC07-C841-ABA3EA474F72}"/>
              </a:ext>
            </a:extLst>
          </p:cNvPr>
          <p:cNvSpPr>
            <a:spLocks noGrp="1"/>
          </p:cNvSpPr>
          <p:nvPr>
            <p:ph idx="1"/>
          </p:nvPr>
        </p:nvSpPr>
        <p:spPr/>
        <p:txBody>
          <a:bodyPr>
            <a:normAutofit lnSpcReduction="10000"/>
          </a:bodyPr>
          <a:lstStyle/>
          <a:p>
            <a:r>
              <a:rPr lang="en-US" dirty="0"/>
              <a:t>Further classified by onset immediate vs. delayed</a:t>
            </a:r>
          </a:p>
          <a:p>
            <a:pPr lvl="1"/>
            <a:r>
              <a:rPr lang="en-US" dirty="0"/>
              <a:t>Immediate (Immediate reactions are generally considered to occur within 1 hour but in some cases ≤6 hours of exposure to the drug).</a:t>
            </a:r>
          </a:p>
          <a:p>
            <a:pPr lvl="2"/>
            <a:r>
              <a:rPr lang="en-US" dirty="0" err="1"/>
              <a:t>IgE</a:t>
            </a:r>
            <a:r>
              <a:rPr lang="en-US" dirty="0"/>
              <a:t> mediated drug reactions</a:t>
            </a:r>
          </a:p>
          <a:p>
            <a:pPr lvl="2"/>
            <a:r>
              <a:rPr lang="en-US" dirty="0"/>
              <a:t>720588004 |Non-immunoglobulin E-mediated drug sensitivity (disorder)|</a:t>
            </a:r>
          </a:p>
          <a:p>
            <a:pPr lvl="2"/>
            <a:r>
              <a:rPr lang="en-US" dirty="0"/>
              <a:t>33845003 |Idiosyncratic drug effect (disorder)|</a:t>
            </a:r>
          </a:p>
          <a:p>
            <a:pPr lvl="2"/>
            <a:r>
              <a:rPr lang="en-US" dirty="0"/>
              <a:t>59037007 |Intolerance to drug (finding)|</a:t>
            </a:r>
          </a:p>
          <a:p>
            <a:pPr lvl="1"/>
            <a:r>
              <a:rPr lang="en-US" dirty="0"/>
              <a:t>Delayed (Delayed HSRs often evolve over days or, in some cases, weeks following exposure to the drug).</a:t>
            </a:r>
          </a:p>
          <a:p>
            <a:pPr lvl="2"/>
            <a:r>
              <a:rPr lang="en-US" dirty="0"/>
              <a:t>702617007 |Acute generalized </a:t>
            </a:r>
            <a:r>
              <a:rPr lang="en-US" dirty="0" err="1"/>
              <a:t>exanthematous</a:t>
            </a:r>
            <a:r>
              <a:rPr lang="en-US" dirty="0"/>
              <a:t> pustulosis (disorder)|</a:t>
            </a:r>
          </a:p>
          <a:p>
            <a:pPr lvl="2"/>
            <a:r>
              <a:rPr lang="en-US" dirty="0"/>
              <a:t>702809001 |Drug reaction with eosinophilia and systemic symptoms (disorder)|</a:t>
            </a:r>
          </a:p>
          <a:p>
            <a:pPr lvl="2"/>
            <a:r>
              <a:rPr lang="en-US" dirty="0"/>
              <a:t>403609001 |Stevens-Johnson syndrome caused by drug (disorder)|</a:t>
            </a:r>
          </a:p>
          <a:p>
            <a:pPr lvl="2"/>
            <a:r>
              <a:rPr lang="en-US" dirty="0"/>
              <a:t>403608009 |Serum sickness caused by drug (disorder)|</a:t>
            </a:r>
          </a:p>
          <a:p>
            <a:pPr lvl="1"/>
            <a:endParaRPr lang="en-US" dirty="0"/>
          </a:p>
        </p:txBody>
      </p:sp>
    </p:spTree>
    <p:extLst>
      <p:ext uri="{BB962C8B-B14F-4D97-AF65-F5344CB8AC3E}">
        <p14:creationId xmlns:p14="http://schemas.microsoft.com/office/powerpoint/2010/main" val="35735086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20E89-5059-5251-F2A8-72F40770FD55}"/>
              </a:ext>
            </a:extLst>
          </p:cNvPr>
          <p:cNvSpPr>
            <a:spLocks noGrp="1"/>
          </p:cNvSpPr>
          <p:nvPr>
            <p:ph type="title"/>
          </p:nvPr>
        </p:nvSpPr>
        <p:spPr/>
        <p:txBody>
          <a:bodyPr/>
          <a:lstStyle/>
          <a:p>
            <a:r>
              <a:rPr lang="en-US" dirty="0"/>
              <a:t>Drug hypersensitivity by immune hypersensitivity mechanism</a:t>
            </a:r>
          </a:p>
        </p:txBody>
      </p:sp>
      <p:sp>
        <p:nvSpPr>
          <p:cNvPr id="3" name="Content Placeholder 2">
            <a:extLst>
              <a:ext uri="{FF2B5EF4-FFF2-40B4-BE49-F238E27FC236}">
                <a16:creationId xmlns:a16="http://schemas.microsoft.com/office/drawing/2014/main" id="{90BAEB09-7575-46DA-9AC2-D27F61D9B833}"/>
              </a:ext>
            </a:extLst>
          </p:cNvPr>
          <p:cNvSpPr>
            <a:spLocks noGrp="1"/>
          </p:cNvSpPr>
          <p:nvPr>
            <p:ph idx="1"/>
          </p:nvPr>
        </p:nvSpPr>
        <p:spPr/>
        <p:txBody>
          <a:bodyPr>
            <a:normAutofit fontScale="70000" lnSpcReduction="20000"/>
          </a:bodyPr>
          <a:lstStyle/>
          <a:p>
            <a:r>
              <a:rPr lang="en-US" dirty="0"/>
              <a:t>Type I – Immediate in onset and mediated by </a:t>
            </a:r>
            <a:r>
              <a:rPr lang="en-US" dirty="0" err="1"/>
              <a:t>IgE</a:t>
            </a:r>
            <a:r>
              <a:rPr lang="en-US" dirty="0"/>
              <a:t> and mast cells and/or basophils.</a:t>
            </a:r>
          </a:p>
          <a:p>
            <a:r>
              <a:rPr lang="en-US" dirty="0"/>
              <a:t>Type II – Delayed in onset and caused by antibody (usually IgG) mediated cell destruction.</a:t>
            </a:r>
          </a:p>
          <a:p>
            <a:r>
              <a:rPr lang="en-US" dirty="0"/>
              <a:t>Type III – Delayed in onset and caused by </a:t>
            </a:r>
            <a:r>
              <a:rPr lang="en-US" dirty="0" err="1"/>
              <a:t>IgG:drug</a:t>
            </a:r>
            <a:r>
              <a:rPr lang="en-US" dirty="0"/>
              <a:t> immune complex deposition and complement activation.</a:t>
            </a:r>
          </a:p>
          <a:p>
            <a:r>
              <a:rPr lang="en-US" dirty="0"/>
              <a:t>Type IV – Delayed in onset and T cell mediated. Of note, this classification was established before a detailed analysis of T cell subsets and functions was technically possible. As new immunologic tools were developed, type IV reactions were further subdivided into types </a:t>
            </a:r>
            <a:r>
              <a:rPr lang="en-US" dirty="0" err="1"/>
              <a:t>IVa</a:t>
            </a:r>
            <a:r>
              <a:rPr lang="en-US" dirty="0"/>
              <a:t>, </a:t>
            </a:r>
            <a:r>
              <a:rPr lang="en-US" dirty="0" err="1"/>
              <a:t>IVb</a:t>
            </a:r>
            <a:r>
              <a:rPr lang="en-US" dirty="0"/>
              <a:t>, </a:t>
            </a:r>
            <a:r>
              <a:rPr lang="en-US" dirty="0" err="1"/>
              <a:t>IVc</a:t>
            </a:r>
            <a:r>
              <a:rPr lang="en-US" dirty="0"/>
              <a:t>, and </a:t>
            </a:r>
            <a:r>
              <a:rPr lang="en-US" dirty="0" err="1"/>
              <a:t>IVd</a:t>
            </a:r>
            <a:endParaRPr lang="en-US" dirty="0"/>
          </a:p>
          <a:p>
            <a:pPr lvl="1"/>
            <a:r>
              <a:rPr lang="en-US" dirty="0">
                <a:solidFill>
                  <a:srgbClr val="FF0000"/>
                </a:solidFill>
              </a:rPr>
              <a:t>Type </a:t>
            </a:r>
            <a:r>
              <a:rPr lang="en-US" dirty="0" err="1">
                <a:solidFill>
                  <a:srgbClr val="FF0000"/>
                </a:solidFill>
              </a:rPr>
              <a:t>IVa</a:t>
            </a:r>
            <a:endParaRPr lang="en-US" dirty="0">
              <a:solidFill>
                <a:srgbClr val="FF0000"/>
              </a:solidFill>
            </a:endParaRPr>
          </a:p>
          <a:p>
            <a:pPr lvl="2"/>
            <a:r>
              <a:rPr lang="en-US" dirty="0">
                <a:solidFill>
                  <a:srgbClr val="FF0000"/>
                </a:solidFill>
                <a:latin typeface="system-ui"/>
              </a:rPr>
              <a:t>P</a:t>
            </a:r>
            <a:r>
              <a:rPr lang="en-US" b="0" i="0" dirty="0">
                <a:solidFill>
                  <a:srgbClr val="FF0000"/>
                </a:solidFill>
                <a:effectLst/>
                <a:latin typeface="system-ui"/>
              </a:rPr>
              <a:t>referentially activate and recruit monocytes</a:t>
            </a:r>
            <a:endParaRPr lang="en-US" dirty="0">
              <a:solidFill>
                <a:srgbClr val="FF0000"/>
              </a:solidFill>
            </a:endParaRPr>
          </a:p>
          <a:p>
            <a:pPr lvl="1"/>
            <a:r>
              <a:rPr lang="en-US" dirty="0">
                <a:solidFill>
                  <a:srgbClr val="FF0000"/>
                </a:solidFill>
              </a:rPr>
              <a:t>Type </a:t>
            </a:r>
            <a:r>
              <a:rPr lang="en-US" dirty="0" err="1">
                <a:solidFill>
                  <a:srgbClr val="FF0000"/>
                </a:solidFill>
              </a:rPr>
              <a:t>IVb</a:t>
            </a:r>
            <a:endParaRPr lang="en-US" dirty="0">
              <a:solidFill>
                <a:srgbClr val="FF0000"/>
              </a:solidFill>
            </a:endParaRPr>
          </a:p>
          <a:p>
            <a:pPr lvl="2"/>
            <a:r>
              <a:rPr lang="en-US" dirty="0">
                <a:solidFill>
                  <a:srgbClr val="FF0000"/>
                </a:solidFill>
                <a:latin typeface="system-ui"/>
              </a:rPr>
              <a:t>P</a:t>
            </a:r>
            <a:r>
              <a:rPr lang="en-US" b="0" i="0" dirty="0">
                <a:solidFill>
                  <a:srgbClr val="FF0000"/>
                </a:solidFill>
                <a:effectLst/>
                <a:latin typeface="system-ui"/>
              </a:rPr>
              <a:t>referentially activate and recruit eosinophils</a:t>
            </a:r>
            <a:endParaRPr lang="en-US" dirty="0">
              <a:solidFill>
                <a:srgbClr val="FF0000"/>
              </a:solidFill>
            </a:endParaRPr>
          </a:p>
          <a:p>
            <a:pPr lvl="1"/>
            <a:r>
              <a:rPr lang="en-US" dirty="0">
                <a:solidFill>
                  <a:srgbClr val="FF0000"/>
                </a:solidFill>
              </a:rPr>
              <a:t>Type </a:t>
            </a:r>
            <a:r>
              <a:rPr lang="en-US" dirty="0" err="1">
                <a:solidFill>
                  <a:srgbClr val="FF0000"/>
                </a:solidFill>
              </a:rPr>
              <a:t>IVd</a:t>
            </a:r>
            <a:endParaRPr lang="en-US" dirty="0">
              <a:solidFill>
                <a:srgbClr val="FF0000"/>
              </a:solidFill>
            </a:endParaRPr>
          </a:p>
          <a:p>
            <a:pPr lvl="2"/>
            <a:r>
              <a:rPr lang="en-US" dirty="0">
                <a:solidFill>
                  <a:srgbClr val="FF0000"/>
                </a:solidFill>
                <a:latin typeface="system-ui"/>
              </a:rPr>
              <a:t>P</a:t>
            </a:r>
            <a:r>
              <a:rPr lang="en-US" b="0" i="0" dirty="0">
                <a:solidFill>
                  <a:srgbClr val="FF0000"/>
                </a:solidFill>
                <a:effectLst/>
                <a:latin typeface="system-ui"/>
              </a:rPr>
              <a:t>referentially activate and recruit neutrophils</a:t>
            </a:r>
            <a:endParaRPr lang="en-US" dirty="0">
              <a:solidFill>
                <a:srgbClr val="FF0000"/>
              </a:solidFill>
            </a:endParaRPr>
          </a:p>
          <a:p>
            <a:pPr lvl="1"/>
            <a:r>
              <a:rPr lang="en-US" dirty="0">
                <a:solidFill>
                  <a:srgbClr val="FF0000"/>
                </a:solidFill>
              </a:rPr>
              <a:t>Type </a:t>
            </a:r>
            <a:r>
              <a:rPr lang="en-US" dirty="0" err="1">
                <a:solidFill>
                  <a:srgbClr val="FF0000"/>
                </a:solidFill>
              </a:rPr>
              <a:t>IVc</a:t>
            </a:r>
            <a:endParaRPr lang="en-US" dirty="0">
              <a:solidFill>
                <a:srgbClr val="FF0000"/>
              </a:solidFill>
            </a:endParaRPr>
          </a:p>
          <a:p>
            <a:pPr lvl="2"/>
            <a:r>
              <a:rPr lang="en-US" dirty="0">
                <a:solidFill>
                  <a:srgbClr val="FF0000"/>
                </a:solidFill>
                <a:latin typeface="system-ui"/>
              </a:rPr>
              <a:t>C</a:t>
            </a:r>
            <a:r>
              <a:rPr lang="en-US" b="0" i="0" dirty="0">
                <a:solidFill>
                  <a:srgbClr val="FF0000"/>
                </a:solidFill>
                <a:effectLst/>
                <a:latin typeface="system-ui"/>
              </a:rPr>
              <a:t>ytotoxic functions by either CD4+ or CD8+ T cells - participate in all type IV reactions.</a:t>
            </a:r>
            <a:endParaRPr lang="en-US" dirty="0">
              <a:solidFill>
                <a:srgbClr val="FF0000"/>
              </a:solidFill>
            </a:endParaRPr>
          </a:p>
          <a:p>
            <a:pPr lvl="2"/>
            <a:endParaRPr lang="en-US" dirty="0"/>
          </a:p>
        </p:txBody>
      </p:sp>
      <p:sp>
        <p:nvSpPr>
          <p:cNvPr id="4" name="TextBox 3">
            <a:extLst>
              <a:ext uri="{FF2B5EF4-FFF2-40B4-BE49-F238E27FC236}">
                <a16:creationId xmlns:a16="http://schemas.microsoft.com/office/drawing/2014/main" id="{B654E40B-6E1B-AE6C-6517-CD21D87CC395}"/>
              </a:ext>
            </a:extLst>
          </p:cNvPr>
          <p:cNvSpPr txBox="1"/>
          <p:nvPr/>
        </p:nvSpPr>
        <p:spPr>
          <a:xfrm>
            <a:off x="7390151" y="3957403"/>
            <a:ext cx="3597639" cy="1384995"/>
          </a:xfrm>
          <a:prstGeom prst="rect">
            <a:avLst/>
          </a:prstGeom>
          <a:noFill/>
          <a:ln>
            <a:solidFill>
              <a:schemeClr val="accent1"/>
            </a:solidFill>
          </a:ln>
        </p:spPr>
        <p:txBody>
          <a:bodyPr wrap="square" rtlCol="0">
            <a:spAutoFit/>
          </a:bodyPr>
          <a:lstStyle/>
          <a:p>
            <a:r>
              <a:rPr lang="en-US" sz="1400" dirty="0"/>
              <a:t>Medications cause types I and IV reactions far more commonly than types II and III, which usually follow prolonged, higher dose therapy. Most medications cause just one type, although certain drugs, such as penicillin, can induce all four types.</a:t>
            </a:r>
          </a:p>
        </p:txBody>
      </p:sp>
    </p:spTree>
    <p:extLst>
      <p:ext uri="{BB962C8B-B14F-4D97-AF65-F5344CB8AC3E}">
        <p14:creationId xmlns:p14="http://schemas.microsoft.com/office/powerpoint/2010/main" val="604289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FE22798-D82F-60D4-477D-C06C30A1B2A1}"/>
              </a:ext>
            </a:extLst>
          </p:cNvPr>
          <p:cNvSpPr>
            <a:spLocks noGrp="1"/>
          </p:cNvSpPr>
          <p:nvPr>
            <p:ph type="title"/>
          </p:nvPr>
        </p:nvSpPr>
        <p:spPr/>
        <p:txBody>
          <a:bodyPr/>
          <a:lstStyle/>
          <a:p>
            <a:r>
              <a:rPr lang="en-US" dirty="0"/>
              <a:t>Immune hypersensitivity mechanisms (</a:t>
            </a:r>
            <a:r>
              <a:rPr lang="en-US" dirty="0" err="1"/>
              <a:t>Gell</a:t>
            </a:r>
            <a:r>
              <a:rPr lang="en-US" dirty="0"/>
              <a:t> and Coombs classification)</a:t>
            </a:r>
          </a:p>
        </p:txBody>
      </p:sp>
      <p:pic>
        <p:nvPicPr>
          <p:cNvPr id="7" name="Content Placeholder 6">
            <a:extLst>
              <a:ext uri="{FF2B5EF4-FFF2-40B4-BE49-F238E27FC236}">
                <a16:creationId xmlns:a16="http://schemas.microsoft.com/office/drawing/2014/main" id="{224A19FC-344C-9BE6-3D9B-E974673223AB}"/>
              </a:ext>
            </a:extLst>
          </p:cNvPr>
          <p:cNvPicPr>
            <a:picLocks noGrp="1" noChangeAspect="1"/>
          </p:cNvPicPr>
          <p:nvPr>
            <p:ph sz="half" idx="1"/>
          </p:nvPr>
        </p:nvPicPr>
        <p:blipFill>
          <a:blip r:embed="rId2"/>
          <a:stretch>
            <a:fillRect/>
          </a:stretch>
        </p:blipFill>
        <p:spPr>
          <a:xfrm>
            <a:off x="914400" y="1825625"/>
            <a:ext cx="5181600" cy="3113634"/>
          </a:xfrm>
          <a:prstGeom prst="rect">
            <a:avLst/>
          </a:prstGeom>
          <a:ln>
            <a:solidFill>
              <a:schemeClr val="accent1"/>
            </a:solidFill>
          </a:ln>
        </p:spPr>
      </p:pic>
      <p:pic>
        <p:nvPicPr>
          <p:cNvPr id="8" name="Content Placeholder 7">
            <a:extLst>
              <a:ext uri="{FF2B5EF4-FFF2-40B4-BE49-F238E27FC236}">
                <a16:creationId xmlns:a16="http://schemas.microsoft.com/office/drawing/2014/main" id="{F3853863-463F-BA96-E64B-EAAAAA49C821}"/>
              </a:ext>
            </a:extLst>
          </p:cNvPr>
          <p:cNvPicPr>
            <a:picLocks noGrp="1" noChangeAspect="1"/>
          </p:cNvPicPr>
          <p:nvPr>
            <p:ph sz="half" idx="2"/>
          </p:nvPr>
        </p:nvPicPr>
        <p:blipFill>
          <a:blip r:embed="rId3"/>
          <a:stretch>
            <a:fillRect/>
          </a:stretch>
        </p:blipFill>
        <p:spPr>
          <a:xfrm>
            <a:off x="6247151" y="1825625"/>
            <a:ext cx="5181600" cy="3645785"/>
          </a:xfrm>
          <a:prstGeom prst="rect">
            <a:avLst/>
          </a:prstGeom>
          <a:ln>
            <a:solidFill>
              <a:schemeClr val="accent1"/>
            </a:solidFill>
          </a:ln>
        </p:spPr>
      </p:pic>
    </p:spTree>
    <p:extLst>
      <p:ext uri="{BB962C8B-B14F-4D97-AF65-F5344CB8AC3E}">
        <p14:creationId xmlns:p14="http://schemas.microsoft.com/office/powerpoint/2010/main" val="2375945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38E6D02-54D7-E7C1-AD91-780AF9A6E772}"/>
              </a:ext>
            </a:extLst>
          </p:cNvPr>
          <p:cNvSpPr>
            <a:spLocks noGrp="1"/>
          </p:cNvSpPr>
          <p:nvPr>
            <p:ph type="title"/>
          </p:nvPr>
        </p:nvSpPr>
        <p:spPr/>
        <p:txBody>
          <a:bodyPr/>
          <a:lstStyle/>
          <a:p>
            <a:r>
              <a:rPr lang="en-US" dirty="0"/>
              <a:t>Pharmacologic interaction with immune receptors (p-</a:t>
            </a:r>
            <a:r>
              <a:rPr lang="en-US" dirty="0" err="1"/>
              <a:t>i</a:t>
            </a:r>
            <a:r>
              <a:rPr lang="en-US" dirty="0"/>
              <a:t> reactions)</a:t>
            </a:r>
          </a:p>
        </p:txBody>
      </p:sp>
      <p:sp>
        <p:nvSpPr>
          <p:cNvPr id="6" name="Content Placeholder 5">
            <a:extLst>
              <a:ext uri="{FF2B5EF4-FFF2-40B4-BE49-F238E27FC236}">
                <a16:creationId xmlns:a16="http://schemas.microsoft.com/office/drawing/2014/main" id="{9A350C57-026B-9F00-BB51-58CBE6DBBC1B}"/>
              </a:ext>
            </a:extLst>
          </p:cNvPr>
          <p:cNvSpPr>
            <a:spLocks noGrp="1"/>
          </p:cNvSpPr>
          <p:nvPr>
            <p:ph idx="1"/>
          </p:nvPr>
        </p:nvSpPr>
        <p:spPr/>
        <p:txBody>
          <a:bodyPr>
            <a:normAutofit fontScale="92500" lnSpcReduction="20000"/>
          </a:bodyPr>
          <a:lstStyle/>
          <a:p>
            <a:r>
              <a:rPr lang="en-US" dirty="0"/>
              <a:t>Immune-mediated DHR is frequently due to binding of a drug to immune receptor proteins, such as HLA proteins and T cell receptors (TCR) thereby activating T-cells.</a:t>
            </a:r>
          </a:p>
          <a:p>
            <a:pPr lvl="1"/>
            <a:r>
              <a:rPr lang="en-US" dirty="0"/>
              <a:t>Examples</a:t>
            </a:r>
          </a:p>
          <a:p>
            <a:pPr lvl="2"/>
            <a:r>
              <a:rPr lang="en-US" dirty="0"/>
              <a:t>403609001 |Stevens-Johnson syndrome caused by drug (disorder)|</a:t>
            </a:r>
          </a:p>
          <a:p>
            <a:pPr lvl="2"/>
            <a:r>
              <a:rPr lang="en-US" dirty="0"/>
              <a:t>702809001 |Drug reaction with eosinophilia and systemic symptoms (disorder)|</a:t>
            </a:r>
          </a:p>
          <a:p>
            <a:pPr lvl="2"/>
            <a:r>
              <a:rPr lang="en-US" dirty="0"/>
              <a:t>426364002 |Allergic hepatitis (disorder)|</a:t>
            </a:r>
          </a:p>
          <a:p>
            <a:r>
              <a:rPr lang="en-US" dirty="0"/>
              <a:t>If the drug binds preferentially to a certain HLA-protein (</a:t>
            </a:r>
            <a:r>
              <a:rPr lang="en-US" dirty="0" err="1"/>
              <a:t>eg</a:t>
            </a:r>
            <a:r>
              <a:rPr lang="en-US" dirty="0"/>
              <a:t>, abacavir to HLA-B*57:01), then the reactions disproportionately or exclusively affect individuals with these alleles</a:t>
            </a:r>
          </a:p>
          <a:p>
            <a:pPr lvl="1"/>
            <a:r>
              <a:rPr lang="en-US" dirty="0"/>
              <a:t>Other examples</a:t>
            </a:r>
          </a:p>
          <a:p>
            <a:pPr lvl="2"/>
            <a:r>
              <a:rPr lang="en-US" dirty="0"/>
              <a:t>Carbamazepine allopurinol, dapsone, and flucloxacillin</a:t>
            </a:r>
          </a:p>
          <a:p>
            <a:pPr lvl="2"/>
            <a:r>
              <a:rPr lang="en-US" dirty="0"/>
              <a:t>HLA testing of patients is recommended before administering abacavir and carbamazepine in populations in which there is a significant prevalence of the genotype. </a:t>
            </a:r>
          </a:p>
        </p:txBody>
      </p:sp>
    </p:spTree>
    <p:extLst>
      <p:ext uri="{BB962C8B-B14F-4D97-AF65-F5344CB8AC3E}">
        <p14:creationId xmlns:p14="http://schemas.microsoft.com/office/powerpoint/2010/main" val="11410007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5E0BF7-33A2-2476-613D-459FFBAD65BE}"/>
              </a:ext>
            </a:extLst>
          </p:cNvPr>
          <p:cNvSpPr>
            <a:spLocks noGrp="1"/>
          </p:cNvSpPr>
          <p:nvPr>
            <p:ph type="title"/>
          </p:nvPr>
        </p:nvSpPr>
        <p:spPr/>
        <p:txBody>
          <a:bodyPr>
            <a:normAutofit fontScale="90000"/>
          </a:bodyPr>
          <a:lstStyle/>
          <a:p>
            <a:r>
              <a:rPr lang="en-US"/>
              <a:t>Drug pseudoallergy (609398007 |Non-allergic hypersensitivity to drug or medicament (finding)|)</a:t>
            </a:r>
            <a:endParaRPr lang="en-US" dirty="0"/>
          </a:p>
        </p:txBody>
      </p:sp>
      <p:sp>
        <p:nvSpPr>
          <p:cNvPr id="3" name="Content Placeholder 2">
            <a:extLst>
              <a:ext uri="{FF2B5EF4-FFF2-40B4-BE49-F238E27FC236}">
                <a16:creationId xmlns:a16="http://schemas.microsoft.com/office/drawing/2014/main" id="{84B70868-CEEF-D5F6-40FE-163BF3E0093E}"/>
              </a:ext>
            </a:extLst>
          </p:cNvPr>
          <p:cNvSpPr>
            <a:spLocks noGrp="1"/>
          </p:cNvSpPr>
          <p:nvPr>
            <p:ph idx="1"/>
          </p:nvPr>
        </p:nvSpPr>
        <p:spPr>
          <a:xfrm>
            <a:off x="838200" y="1709882"/>
            <a:ext cx="10515600" cy="4981863"/>
          </a:xfrm>
        </p:spPr>
        <p:txBody>
          <a:bodyPr>
            <a:normAutofit/>
          </a:bodyPr>
          <a:lstStyle/>
          <a:p>
            <a:r>
              <a:rPr lang="en-US" sz="2400" dirty="0"/>
              <a:t>Pseudoallergic reactions resemble immunologic drug reactions but lack evidence of specific immune system involvement (drug-specific </a:t>
            </a:r>
            <a:r>
              <a:rPr lang="en-US" sz="2400" dirty="0" err="1"/>
              <a:t>IgE</a:t>
            </a:r>
            <a:r>
              <a:rPr lang="en-US" sz="2400" dirty="0"/>
              <a:t>, IgG, or specifically activated T cells)</a:t>
            </a:r>
          </a:p>
          <a:p>
            <a:r>
              <a:rPr lang="en-US" sz="2400" dirty="0"/>
              <a:t>The signs and symptoms of most pseudoallergic reactions are similar to </a:t>
            </a:r>
            <a:r>
              <a:rPr lang="en-US" sz="2400" dirty="0" err="1"/>
              <a:t>IgE</a:t>
            </a:r>
            <a:r>
              <a:rPr lang="en-US" sz="2400" dirty="0"/>
              <a:t>-mediated (immediate) allergic reactions, appearing rapidly and may involve urticaria, angioedema, or anaphylaxis due to mast cell degranulation.</a:t>
            </a:r>
          </a:p>
          <a:p>
            <a:r>
              <a:rPr lang="en-US" sz="2400" dirty="0"/>
              <a:t>May represent diverse mechanisms</a:t>
            </a:r>
          </a:p>
          <a:p>
            <a:pPr lvl="1"/>
            <a:r>
              <a:rPr lang="en-US" sz="2000" dirty="0"/>
              <a:t>Complement Activation-Related Pseudo-Allergy (CARPA)</a:t>
            </a:r>
          </a:p>
          <a:p>
            <a:pPr lvl="1"/>
            <a:r>
              <a:rPr lang="en-US" sz="2000" dirty="0"/>
              <a:t>Recently, drug binding to the </a:t>
            </a:r>
            <a:r>
              <a:rPr lang="en-US" sz="2000" b="0" i="0" dirty="0">
                <a:solidFill>
                  <a:srgbClr val="282828"/>
                </a:solidFill>
                <a:effectLst/>
                <a:latin typeface="MuseoSans"/>
              </a:rPr>
              <a:t>Mas-related G protein-coupled receptor X2 (</a:t>
            </a:r>
            <a:r>
              <a:rPr lang="en-US" sz="2000" dirty="0"/>
              <a:t>MRGPRX2) on mast cells has been found to be responsible for non-</a:t>
            </a:r>
            <a:r>
              <a:rPr lang="en-US" sz="2000" dirty="0" err="1"/>
              <a:t>IgE</a:t>
            </a:r>
            <a:r>
              <a:rPr lang="en-US" sz="2000" dirty="0"/>
              <a:t>–mediated reactions to neuromuscular blocking agents, fluoroquinolones and opiates</a:t>
            </a:r>
          </a:p>
          <a:p>
            <a:pPr lvl="2"/>
            <a:r>
              <a:rPr lang="en-US" dirty="0"/>
              <a:t>Examples</a:t>
            </a:r>
          </a:p>
          <a:p>
            <a:pPr marL="1371600" lvl="3">
              <a:lnSpc>
                <a:spcPct val="115000"/>
              </a:lnSpc>
              <a:spcBef>
                <a:spcPts val="0"/>
              </a:spcBef>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pPr>
            <a:endParaRPr lang="en-US" sz="900" kern="100" dirty="0">
              <a:effectLst/>
              <a:latin typeface="Aptos" panose="020B0004020202020204" pitchFamily="34" charset="0"/>
              <a:ea typeface="Aptos" panose="020B0004020202020204" pitchFamily="34" charset="0"/>
              <a:cs typeface="Times New Roman" panose="02020603050405020304" pitchFamily="18" charset="0"/>
            </a:endParaRPr>
          </a:p>
          <a:p>
            <a:pPr lvl="3"/>
            <a:endParaRPr lang="en-US" dirty="0"/>
          </a:p>
          <a:p>
            <a:pPr lvl="1"/>
            <a:endParaRPr lang="en-US" dirty="0"/>
          </a:p>
        </p:txBody>
      </p:sp>
      <p:graphicFrame>
        <p:nvGraphicFramePr>
          <p:cNvPr id="8" name="Table 7">
            <a:extLst>
              <a:ext uri="{FF2B5EF4-FFF2-40B4-BE49-F238E27FC236}">
                <a16:creationId xmlns:a16="http://schemas.microsoft.com/office/drawing/2014/main" id="{5779678F-535E-DE27-E0A0-482031860276}"/>
              </a:ext>
            </a:extLst>
          </p:cNvPr>
          <p:cNvGraphicFramePr>
            <a:graphicFrameLocks noGrp="1"/>
          </p:cNvGraphicFramePr>
          <p:nvPr>
            <p:extLst>
              <p:ext uri="{D42A27DB-BD31-4B8C-83A1-F6EECF244321}">
                <p14:modId xmlns:p14="http://schemas.microsoft.com/office/powerpoint/2010/main" val="3431550435"/>
              </p:ext>
            </p:extLst>
          </p:nvPr>
        </p:nvGraphicFramePr>
        <p:xfrm>
          <a:off x="3489959" y="5652770"/>
          <a:ext cx="1662546" cy="840105"/>
        </p:xfrm>
        <a:graphic>
          <a:graphicData uri="http://schemas.openxmlformats.org/drawingml/2006/table">
            <a:tbl>
              <a:tblPr>
                <a:tableStyleId>{5C22544A-7EE6-4342-B048-85BDC9FD1C3A}</a:tableStyleId>
              </a:tblPr>
              <a:tblGrid>
                <a:gridCol w="839586">
                  <a:extLst>
                    <a:ext uri="{9D8B030D-6E8A-4147-A177-3AD203B41FA5}">
                      <a16:colId xmlns:a16="http://schemas.microsoft.com/office/drawing/2014/main" val="50150808"/>
                    </a:ext>
                  </a:extLst>
                </a:gridCol>
                <a:gridCol w="822960">
                  <a:extLst>
                    <a:ext uri="{9D8B030D-6E8A-4147-A177-3AD203B41FA5}">
                      <a16:colId xmlns:a16="http://schemas.microsoft.com/office/drawing/2014/main" val="1324037623"/>
                    </a:ext>
                  </a:extLst>
                </a:gridCol>
              </a:tblGrid>
              <a:tr h="135917">
                <a:tc>
                  <a:txBody>
                    <a:bodyPr/>
                    <a:lstStyle/>
                    <a:p>
                      <a:pPr algn="l" fontAlgn="ctr"/>
                      <a:r>
                        <a:rPr lang="en-US" sz="1000" u="none" strike="noStrike" dirty="0">
                          <a:effectLst/>
                        </a:rPr>
                        <a:t>Vancomycin</a:t>
                      </a:r>
                      <a:endParaRPr lang="en-US" sz="1000" b="0" i="0" u="none" strike="noStrike" dirty="0">
                        <a:solidFill>
                          <a:srgbClr val="4D4D4D"/>
                        </a:solidFill>
                        <a:effectLst/>
                        <a:latin typeface="Helvetica Neue" panose="02000503000000020004" pitchFamily="2" charset="0"/>
                      </a:endParaRPr>
                    </a:p>
                  </a:txBody>
                  <a:tcPr marL="9525" marR="9525" marT="9525" marB="0" anchor="ctr"/>
                </a:tc>
                <a:tc>
                  <a:txBody>
                    <a:bodyPr/>
                    <a:lstStyle/>
                    <a:p>
                      <a:pPr algn="l" fontAlgn="ctr"/>
                      <a:r>
                        <a:rPr lang="en-US" sz="1000" u="none" strike="noStrike">
                          <a:effectLst/>
                        </a:rPr>
                        <a:t>Morphine</a:t>
                      </a:r>
                      <a:endParaRPr lang="en-US" sz="1000" b="0" i="0" u="none" strike="noStrike">
                        <a:solidFill>
                          <a:srgbClr val="4C4B4B"/>
                        </a:solidFill>
                        <a:effectLst/>
                        <a:latin typeface="Helvetica Neue" panose="02000503000000020004" pitchFamily="2" charset="0"/>
                      </a:endParaRPr>
                    </a:p>
                  </a:txBody>
                  <a:tcPr marL="9525" marR="9525" marT="9525" marB="0" anchor="ctr"/>
                </a:tc>
                <a:extLst>
                  <a:ext uri="{0D108BD9-81ED-4DB2-BD59-A6C34878D82A}">
                    <a16:rowId xmlns:a16="http://schemas.microsoft.com/office/drawing/2014/main" val="1374007264"/>
                  </a:ext>
                </a:extLst>
              </a:tr>
              <a:tr h="135917">
                <a:tc>
                  <a:txBody>
                    <a:bodyPr/>
                    <a:lstStyle/>
                    <a:p>
                      <a:pPr algn="l" fontAlgn="ctr"/>
                      <a:r>
                        <a:rPr lang="en-US" sz="1000" u="none" strike="noStrike">
                          <a:effectLst/>
                        </a:rPr>
                        <a:t>Atracurium</a:t>
                      </a:r>
                      <a:endParaRPr lang="en-US" sz="1000" b="0" i="0" u="none" strike="noStrike">
                        <a:solidFill>
                          <a:srgbClr val="4B4B4B"/>
                        </a:solidFill>
                        <a:effectLst/>
                        <a:latin typeface="Helvetica Neue" panose="02000503000000020004" pitchFamily="2" charset="0"/>
                      </a:endParaRPr>
                    </a:p>
                  </a:txBody>
                  <a:tcPr marL="9525" marR="9525" marT="9525" marB="0" anchor="ctr"/>
                </a:tc>
                <a:tc>
                  <a:txBody>
                    <a:bodyPr/>
                    <a:lstStyle/>
                    <a:p>
                      <a:pPr algn="l" fontAlgn="ctr"/>
                      <a:r>
                        <a:rPr lang="en-US" sz="1000" u="none" strike="noStrike">
                          <a:effectLst/>
                        </a:rPr>
                        <a:t>Ciprofloxacin</a:t>
                      </a:r>
                      <a:endParaRPr lang="en-US" sz="1000" b="0" i="0" u="none" strike="noStrike">
                        <a:solidFill>
                          <a:srgbClr val="4D4D4D"/>
                        </a:solidFill>
                        <a:effectLst/>
                        <a:latin typeface="Helvetica Neue" panose="02000503000000020004" pitchFamily="2" charset="0"/>
                      </a:endParaRPr>
                    </a:p>
                  </a:txBody>
                  <a:tcPr marL="9525" marR="9525" marT="9525" marB="0" anchor="ctr"/>
                </a:tc>
                <a:extLst>
                  <a:ext uri="{0D108BD9-81ED-4DB2-BD59-A6C34878D82A}">
                    <a16:rowId xmlns:a16="http://schemas.microsoft.com/office/drawing/2014/main" val="3150629875"/>
                  </a:ext>
                </a:extLst>
              </a:tr>
              <a:tr h="135917">
                <a:tc>
                  <a:txBody>
                    <a:bodyPr/>
                    <a:lstStyle/>
                    <a:p>
                      <a:pPr algn="l" fontAlgn="ctr"/>
                      <a:r>
                        <a:rPr lang="en-US" sz="1000" u="none" strike="noStrike">
                          <a:effectLst/>
                        </a:rPr>
                        <a:t>Mivacurium</a:t>
                      </a:r>
                      <a:endParaRPr lang="en-US" sz="1000" b="0" i="0" u="none" strike="noStrike">
                        <a:solidFill>
                          <a:srgbClr val="4C4A4B"/>
                        </a:solidFill>
                        <a:effectLst/>
                        <a:latin typeface="Helvetica Neue" panose="02000503000000020004" pitchFamily="2" charset="0"/>
                      </a:endParaRPr>
                    </a:p>
                  </a:txBody>
                  <a:tcPr marL="9525" marR="9525" marT="9525" marB="0" anchor="ctr"/>
                </a:tc>
                <a:tc>
                  <a:txBody>
                    <a:bodyPr/>
                    <a:lstStyle/>
                    <a:p>
                      <a:pPr algn="l" fontAlgn="ctr"/>
                      <a:r>
                        <a:rPr lang="en-US" sz="1000" u="none" strike="noStrike" dirty="0">
                          <a:effectLst/>
                        </a:rPr>
                        <a:t>Levofloxacin</a:t>
                      </a:r>
                      <a:endParaRPr lang="en-US" sz="1000" b="0" i="0" u="none" strike="noStrike" dirty="0">
                        <a:solidFill>
                          <a:srgbClr val="4E4D4D"/>
                        </a:solidFill>
                        <a:effectLst/>
                        <a:latin typeface="Helvetica Neue" panose="02000503000000020004" pitchFamily="2" charset="0"/>
                      </a:endParaRPr>
                    </a:p>
                  </a:txBody>
                  <a:tcPr marL="9525" marR="9525" marT="9525" marB="0" anchor="ctr"/>
                </a:tc>
                <a:extLst>
                  <a:ext uri="{0D108BD9-81ED-4DB2-BD59-A6C34878D82A}">
                    <a16:rowId xmlns:a16="http://schemas.microsoft.com/office/drawing/2014/main" val="1769136197"/>
                  </a:ext>
                </a:extLst>
              </a:tr>
              <a:tr h="135917">
                <a:tc>
                  <a:txBody>
                    <a:bodyPr/>
                    <a:lstStyle/>
                    <a:p>
                      <a:pPr algn="l" fontAlgn="ctr"/>
                      <a:r>
                        <a:rPr lang="en-US" sz="1000" u="none" strike="noStrike">
                          <a:effectLst/>
                        </a:rPr>
                        <a:t>Cisatracurium</a:t>
                      </a:r>
                      <a:endParaRPr lang="en-US" sz="1000" b="0" i="0" u="none" strike="noStrike">
                        <a:solidFill>
                          <a:srgbClr val="4C4B4B"/>
                        </a:solidFill>
                        <a:effectLst/>
                        <a:latin typeface="Helvetica Neue" panose="02000503000000020004" pitchFamily="2" charset="0"/>
                      </a:endParaRPr>
                    </a:p>
                  </a:txBody>
                  <a:tcPr marL="9525" marR="9525" marT="9525" marB="0" anchor="ctr"/>
                </a:tc>
                <a:tc>
                  <a:txBody>
                    <a:bodyPr/>
                    <a:lstStyle/>
                    <a:p>
                      <a:pPr algn="l" fontAlgn="ctr"/>
                      <a:r>
                        <a:rPr lang="en-US" sz="1000" u="none" strike="noStrike" dirty="0">
                          <a:effectLst/>
                        </a:rPr>
                        <a:t>Moxifloxacin</a:t>
                      </a:r>
                      <a:endParaRPr lang="en-US" sz="1000" b="0" i="0" u="none" strike="noStrike" dirty="0">
                        <a:solidFill>
                          <a:srgbClr val="4C4B4C"/>
                        </a:solidFill>
                        <a:effectLst/>
                        <a:latin typeface="Helvetica Neue" panose="02000503000000020004" pitchFamily="2" charset="0"/>
                      </a:endParaRPr>
                    </a:p>
                  </a:txBody>
                  <a:tcPr marL="9525" marR="9525" marT="9525" marB="0" anchor="ctr"/>
                </a:tc>
                <a:extLst>
                  <a:ext uri="{0D108BD9-81ED-4DB2-BD59-A6C34878D82A}">
                    <a16:rowId xmlns:a16="http://schemas.microsoft.com/office/drawing/2014/main" val="2123533982"/>
                  </a:ext>
                </a:extLst>
              </a:tr>
              <a:tr h="161501">
                <a:tc>
                  <a:txBody>
                    <a:bodyPr/>
                    <a:lstStyle/>
                    <a:p>
                      <a:pPr algn="l" fontAlgn="ctr"/>
                      <a:r>
                        <a:rPr lang="en-US" sz="1000" u="none" strike="noStrike">
                          <a:effectLst/>
                        </a:rPr>
                        <a:t>Rocuronium</a:t>
                      </a:r>
                      <a:endParaRPr lang="en-US" sz="1000" b="0" i="0" u="none" strike="noStrike">
                        <a:solidFill>
                          <a:srgbClr val="4D4C4C"/>
                        </a:solidFill>
                        <a:effectLst/>
                        <a:latin typeface="Helvetica Neue" panose="02000503000000020004" pitchFamily="2" charset="0"/>
                      </a:endParaRPr>
                    </a:p>
                  </a:txBody>
                  <a:tcPr marL="9525" marR="9525" marT="9525" marB="0" anchor="ctr"/>
                </a:tc>
                <a:tc>
                  <a:txBody>
                    <a:bodyPr/>
                    <a:lstStyle/>
                    <a:p>
                      <a:pPr algn="l" fontAlgn="b"/>
                      <a:endParaRPr lang="en-US" sz="12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190353223"/>
                  </a:ext>
                </a:extLst>
              </a:tr>
            </a:tbl>
          </a:graphicData>
        </a:graphic>
      </p:graphicFrame>
    </p:spTree>
    <p:extLst>
      <p:ext uri="{BB962C8B-B14F-4D97-AF65-F5344CB8AC3E}">
        <p14:creationId xmlns:p14="http://schemas.microsoft.com/office/powerpoint/2010/main" val="26398391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984</TotalTime>
  <Words>1686</Words>
  <Application>Microsoft Macintosh PowerPoint</Application>
  <PresentationFormat>Widescreen</PresentationFormat>
  <Paragraphs>163</Paragraphs>
  <Slides>15</Slides>
  <Notes>1</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15</vt:i4>
      </vt:variant>
    </vt:vector>
  </HeadingPairs>
  <TitlesOfParts>
    <vt:vector size="29" baseType="lpstr">
      <vt:lpstr>Aptos</vt:lpstr>
      <vt:lpstr>Aptos Display</vt:lpstr>
      <vt:lpstr>Aptos Narrow</vt:lpstr>
      <vt:lpstr>Arial</vt:lpstr>
      <vt:lpstr>Calibri</vt:lpstr>
      <vt:lpstr>Courier New</vt:lpstr>
      <vt:lpstr>Helvetica Neue</vt:lpstr>
      <vt:lpstr>MuseoSans</vt:lpstr>
      <vt:lpstr>Symbol</vt:lpstr>
      <vt:lpstr>system-ui</vt:lpstr>
      <vt:lpstr>Times New Roman</vt:lpstr>
      <vt:lpstr>Trebuchet MS</vt:lpstr>
      <vt:lpstr>Wingdings</vt:lpstr>
      <vt:lpstr>Office Theme</vt:lpstr>
      <vt:lpstr>Adverse Drug Reactions and Hypersensitivity</vt:lpstr>
      <vt:lpstr>Adverse drug hierarchies in SNOMED CT</vt:lpstr>
      <vt:lpstr>Classification of adverse drug reactions</vt:lpstr>
      <vt:lpstr>Definitions</vt:lpstr>
      <vt:lpstr>Immune mediated (hypersensitivity) drug reactions</vt:lpstr>
      <vt:lpstr>Drug hypersensitivity by immune hypersensitivity mechanism</vt:lpstr>
      <vt:lpstr>Immune hypersensitivity mechanisms (Gell and Coombs classification)</vt:lpstr>
      <vt:lpstr>Pharmacologic interaction with immune receptors (p-i reactions)</vt:lpstr>
      <vt:lpstr>Drug pseudoallergy (609398007 |Non-allergic hypersensitivity to drug or medicament (finding)|)</vt:lpstr>
      <vt:lpstr>Organ-specific delayed drug reactions</vt:lpstr>
      <vt:lpstr>Side effects</vt:lpstr>
      <vt:lpstr>Drug Toxicity</vt:lpstr>
      <vt:lpstr>Question from Farzaneh Ashrafi</vt:lpstr>
      <vt:lpstr>Proposed model for Adverse drug condition</vt:lpstr>
      <vt:lpstr>Proposed hierarchy changes and additions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Goldberg</dc:creator>
  <cp:lastModifiedBy>Bruce Goldberg</cp:lastModifiedBy>
  <cp:revision>1</cp:revision>
  <dcterms:created xsi:type="dcterms:W3CDTF">2023-09-18T16:16:23Z</dcterms:created>
  <dcterms:modified xsi:type="dcterms:W3CDTF">2023-10-18T14:53:15Z</dcterms:modified>
</cp:coreProperties>
</file>