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9"/>
  </p:notesMasterIdLst>
  <p:sldIdLst>
    <p:sldId id="350" r:id="rId2"/>
    <p:sldId id="347" r:id="rId3"/>
    <p:sldId id="348" r:id="rId4"/>
    <p:sldId id="345" r:id="rId5"/>
    <p:sldId id="349" r:id="rId6"/>
    <p:sldId id="352" r:id="rId7"/>
    <p:sldId id="351" r:id="rId8"/>
  </p:sldIdLst>
  <p:sldSz cx="9144000" cy="5143500" type="screen16x9"/>
  <p:notesSz cx="6858000" cy="9144000"/>
  <p:embeddedFontLst>
    <p:embeddedFont>
      <p:font typeface="Helvetica Neue" panose="020B0604020202020204" charset="0"/>
      <p:regular r:id="rId10"/>
      <p:bold r:id="rId11"/>
      <p:italic r:id="rId12"/>
      <p:boldItalic r:id="rId13"/>
    </p:embeddedFont>
    <p:embeddedFont>
      <p:font typeface="Helvetica Neue Light" panose="020B0604020202020204" charset="0"/>
      <p:regular r:id="rId14"/>
      <p:bold r:id="rId15"/>
      <p:italic r:id="rId16"/>
      <p:boldItalic r:id="rId17"/>
    </p:embeddedFont>
  </p:embeddedFontLst>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9pPr>
  </p:defaultTextStyle>
  <p:extLst>
    <p:ext uri="{521415D9-36F7-43E2-AB2F-B90AF26B5E84}">
      <p14:sectionLst xmlns:p14="http://schemas.microsoft.com/office/powerpoint/2010/main">
        <p14:section name="Canada Health Infoway" id="{30BADA36-A467-4704-BBDC-6B182C540F4B}">
          <p14:sldIdLst>
            <p14:sldId id="350"/>
            <p14:sldId id="347"/>
            <p14:sldId id="348"/>
            <p14:sldId id="345"/>
            <p14:sldId id="349"/>
            <p14:sldId id="352"/>
            <p14:sldId id="351"/>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36C47A2-8B03-BD33-52DE-09E78F720487}" name="Boutin , Julie" initials="B,J" userId="S::jboutin@infoway-inforoute.ca::603e4d5f-1feb-48b7-82ae-5a95221f58a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81F2D"/>
    <a:srgbClr val="E02E3B"/>
    <a:srgbClr val="E1E1E1"/>
    <a:srgbClr val="171717"/>
    <a:srgbClr val="1A1919"/>
    <a:srgbClr val="515151"/>
    <a:srgbClr val="2B2C2B"/>
    <a:srgbClr val="555655"/>
    <a:srgbClr val="E02D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A0A091-1ACD-451B-8818-E6D9C6D09CEB}" v="3" dt="2023-05-19T13:56:05.180"/>
  </p1510:revLst>
</p1510:revInfo>
</file>

<file path=ppt/tableStyles.xml><?xml version="1.0" encoding="utf-8"?>
<a:tblStyleLst xmlns:a="http://schemas.openxmlformats.org/drawingml/2006/main" def="{073A0DAA-6AF3-43AB-8588-CEC1D06C72B9}">
  <a:tblStyle styleId="{4C3C2611-4C71-4FC5-86AE-919BDF0F9419}" styleName="">
    <a:tblBg/>
    <a:wholeTbl>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31" autoAdjust="0"/>
    <p:restoredTop sz="90741" autoAdjust="0"/>
  </p:normalViewPr>
  <p:slideViewPr>
    <p:cSldViewPr snapToGrid="0" snapToObjects="1">
      <p:cViewPr varScale="1">
        <p:scale>
          <a:sx n="82" d="100"/>
          <a:sy n="82" d="100"/>
        </p:scale>
        <p:origin x="744" y="44"/>
      </p:cViewPr>
      <p:guideLst>
        <p:guide orient="horz" pos="1620"/>
        <p:guide pos="2880"/>
      </p:guideLst>
    </p:cSldViewPr>
  </p:slideViewPr>
  <p:outlineViewPr>
    <p:cViewPr>
      <p:scale>
        <a:sx n="33" d="100"/>
        <a:sy n="33" d="100"/>
      </p:scale>
      <p:origin x="0" y="0"/>
    </p:cViewPr>
    <p:sldLst>
      <p:sld r:id="rId1" collapse="1"/>
      <p:sld r:id="rId2" collapse="1"/>
    </p:sldLst>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font" Target="fonts/font6.fntdata"/><Relationship Id="rId23" Type="http://schemas.microsoft.com/office/2015/10/relationships/revisionInfo" Target="revisionInfo.xml"/><Relationship Id="rId10" Type="http://schemas.openxmlformats.org/officeDocument/2006/relationships/font" Target="fonts/font1.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microsoft.com/office/2016/11/relationships/changesInfo" Target="changesInfos/changesInfo1.xml"/></Relationships>
</file>

<file path=ppt/_rels/viewProps.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utin , Julie" userId="603e4d5f-1feb-48b7-82ae-5a95221f58ac" providerId="ADAL" clId="{08633BD9-039C-4498-BDCF-2B3D0D759A6C}"/>
    <pc:docChg chg="delSld modSection">
      <pc:chgData name="Boutin , Julie" userId="603e4d5f-1feb-48b7-82ae-5a95221f58ac" providerId="ADAL" clId="{08633BD9-039C-4498-BDCF-2B3D0D759A6C}" dt="2023-05-18T18:57:37.587" v="20" actId="47"/>
      <pc:docMkLst>
        <pc:docMk/>
      </pc:docMkLst>
      <pc:sldChg chg="del">
        <pc:chgData name="Boutin , Julie" userId="603e4d5f-1feb-48b7-82ae-5a95221f58ac" providerId="ADAL" clId="{08633BD9-039C-4498-BDCF-2B3D0D759A6C}" dt="2023-05-18T18:57:14.948" v="1" actId="47"/>
        <pc:sldMkLst>
          <pc:docMk/>
          <pc:sldMk cId="4132237909" sldId="284"/>
        </pc:sldMkLst>
      </pc:sldChg>
      <pc:sldChg chg="del">
        <pc:chgData name="Boutin , Julie" userId="603e4d5f-1feb-48b7-82ae-5a95221f58ac" providerId="ADAL" clId="{08633BD9-039C-4498-BDCF-2B3D0D759A6C}" dt="2023-05-18T18:57:31.698" v="13" actId="47"/>
        <pc:sldMkLst>
          <pc:docMk/>
          <pc:sldMk cId="2461180471" sldId="320"/>
        </pc:sldMkLst>
      </pc:sldChg>
      <pc:sldChg chg="del">
        <pc:chgData name="Boutin , Julie" userId="603e4d5f-1feb-48b7-82ae-5a95221f58ac" providerId="ADAL" clId="{08633BD9-039C-4498-BDCF-2B3D0D759A6C}" dt="2023-05-18T18:57:30.493" v="11" actId="47"/>
        <pc:sldMkLst>
          <pc:docMk/>
          <pc:sldMk cId="159463597" sldId="321"/>
        </pc:sldMkLst>
      </pc:sldChg>
      <pc:sldChg chg="del">
        <pc:chgData name="Boutin , Julie" userId="603e4d5f-1feb-48b7-82ae-5a95221f58ac" providerId="ADAL" clId="{08633BD9-039C-4498-BDCF-2B3D0D759A6C}" dt="2023-05-18T18:57:26.946" v="9" actId="47"/>
        <pc:sldMkLst>
          <pc:docMk/>
          <pc:sldMk cId="2905121315" sldId="330"/>
        </pc:sldMkLst>
      </pc:sldChg>
      <pc:sldChg chg="del">
        <pc:chgData name="Boutin , Julie" userId="603e4d5f-1feb-48b7-82ae-5a95221f58ac" providerId="ADAL" clId="{08633BD9-039C-4498-BDCF-2B3D0D759A6C}" dt="2023-05-18T18:57:32.243" v="14" actId="47"/>
        <pc:sldMkLst>
          <pc:docMk/>
          <pc:sldMk cId="17297495" sldId="333"/>
        </pc:sldMkLst>
      </pc:sldChg>
      <pc:sldChg chg="del">
        <pc:chgData name="Boutin , Julie" userId="603e4d5f-1feb-48b7-82ae-5a95221f58ac" providerId="ADAL" clId="{08633BD9-039C-4498-BDCF-2B3D0D759A6C}" dt="2023-05-18T18:57:37.587" v="20" actId="47"/>
        <pc:sldMkLst>
          <pc:docMk/>
          <pc:sldMk cId="3163719854" sldId="335"/>
        </pc:sldMkLst>
      </pc:sldChg>
      <pc:sldChg chg="del">
        <pc:chgData name="Boutin , Julie" userId="603e4d5f-1feb-48b7-82ae-5a95221f58ac" providerId="ADAL" clId="{08633BD9-039C-4498-BDCF-2B3D0D759A6C}" dt="2023-05-18T18:57:31.110" v="12" actId="47"/>
        <pc:sldMkLst>
          <pc:docMk/>
          <pc:sldMk cId="562859858" sldId="337"/>
        </pc:sldMkLst>
      </pc:sldChg>
      <pc:sldChg chg="del">
        <pc:chgData name="Boutin , Julie" userId="603e4d5f-1feb-48b7-82ae-5a95221f58ac" providerId="ADAL" clId="{08633BD9-039C-4498-BDCF-2B3D0D759A6C}" dt="2023-05-18T18:57:33.277" v="16" actId="47"/>
        <pc:sldMkLst>
          <pc:docMk/>
          <pc:sldMk cId="3482812665" sldId="338"/>
        </pc:sldMkLst>
      </pc:sldChg>
      <pc:sldChg chg="del">
        <pc:chgData name="Boutin , Julie" userId="603e4d5f-1feb-48b7-82ae-5a95221f58ac" providerId="ADAL" clId="{08633BD9-039C-4498-BDCF-2B3D0D759A6C}" dt="2023-05-18T18:57:32.787" v="15" actId="47"/>
        <pc:sldMkLst>
          <pc:docMk/>
          <pc:sldMk cId="2810703627" sldId="339"/>
        </pc:sldMkLst>
      </pc:sldChg>
      <pc:sldChg chg="del">
        <pc:chgData name="Boutin , Julie" userId="603e4d5f-1feb-48b7-82ae-5a95221f58ac" providerId="ADAL" clId="{08633BD9-039C-4498-BDCF-2B3D0D759A6C}" dt="2023-05-18T18:57:19.911" v="4" actId="47"/>
        <pc:sldMkLst>
          <pc:docMk/>
          <pc:sldMk cId="675135402" sldId="340"/>
        </pc:sldMkLst>
      </pc:sldChg>
      <pc:sldChg chg="del">
        <pc:chgData name="Boutin , Julie" userId="603e4d5f-1feb-48b7-82ae-5a95221f58ac" providerId="ADAL" clId="{08633BD9-039C-4498-BDCF-2B3D0D759A6C}" dt="2023-05-18T18:57:23.221" v="6" actId="47"/>
        <pc:sldMkLst>
          <pc:docMk/>
          <pc:sldMk cId="3776104322" sldId="342"/>
        </pc:sldMkLst>
      </pc:sldChg>
      <pc:sldChg chg="del">
        <pc:chgData name="Boutin , Julie" userId="603e4d5f-1feb-48b7-82ae-5a95221f58ac" providerId="ADAL" clId="{08633BD9-039C-4498-BDCF-2B3D0D759A6C}" dt="2023-05-18T18:57:21.118" v="5" actId="47"/>
        <pc:sldMkLst>
          <pc:docMk/>
          <pc:sldMk cId="2290458364" sldId="344"/>
        </pc:sldMkLst>
      </pc:sldChg>
      <pc:sldChg chg="del">
        <pc:chgData name="Boutin , Julie" userId="603e4d5f-1feb-48b7-82ae-5a95221f58ac" providerId="ADAL" clId="{08633BD9-039C-4498-BDCF-2B3D0D759A6C}" dt="2023-05-18T18:57:28.400" v="10" actId="47"/>
        <pc:sldMkLst>
          <pc:docMk/>
          <pc:sldMk cId="1927431050" sldId="346"/>
        </pc:sldMkLst>
      </pc:sldChg>
      <pc:sldChg chg="del">
        <pc:chgData name="Boutin , Julie" userId="603e4d5f-1feb-48b7-82ae-5a95221f58ac" providerId="ADAL" clId="{08633BD9-039C-4498-BDCF-2B3D0D759A6C}" dt="2023-05-18T18:57:16.620" v="3" actId="47"/>
        <pc:sldMkLst>
          <pc:docMk/>
          <pc:sldMk cId="167962650" sldId="347"/>
        </pc:sldMkLst>
      </pc:sldChg>
      <pc:sldChg chg="del">
        <pc:chgData name="Boutin , Julie" userId="603e4d5f-1feb-48b7-82ae-5a95221f58ac" providerId="ADAL" clId="{08633BD9-039C-4498-BDCF-2B3D0D759A6C}" dt="2023-05-18T18:57:33.834" v="17" actId="47"/>
        <pc:sldMkLst>
          <pc:docMk/>
          <pc:sldMk cId="186831626" sldId="350"/>
        </pc:sldMkLst>
      </pc:sldChg>
      <pc:sldChg chg="del">
        <pc:chgData name="Boutin , Julie" userId="603e4d5f-1feb-48b7-82ae-5a95221f58ac" providerId="ADAL" clId="{08633BD9-039C-4498-BDCF-2B3D0D759A6C}" dt="2023-05-18T18:57:34.697" v="18" actId="47"/>
        <pc:sldMkLst>
          <pc:docMk/>
          <pc:sldMk cId="4259397450" sldId="351"/>
        </pc:sldMkLst>
      </pc:sldChg>
      <pc:sldChg chg="del">
        <pc:chgData name="Boutin , Julie" userId="603e4d5f-1feb-48b7-82ae-5a95221f58ac" providerId="ADAL" clId="{08633BD9-039C-4498-BDCF-2B3D0D759A6C}" dt="2023-05-18T18:57:35.196" v="19" actId="47"/>
        <pc:sldMkLst>
          <pc:docMk/>
          <pc:sldMk cId="2568978599" sldId="352"/>
        </pc:sldMkLst>
      </pc:sldChg>
      <pc:sldChg chg="del">
        <pc:chgData name="Boutin , Julie" userId="603e4d5f-1feb-48b7-82ae-5a95221f58ac" providerId="ADAL" clId="{08633BD9-039C-4498-BDCF-2B3D0D759A6C}" dt="2023-05-18T18:57:13.885" v="0" actId="47"/>
        <pc:sldMkLst>
          <pc:docMk/>
          <pc:sldMk cId="744883451" sldId="353"/>
        </pc:sldMkLst>
      </pc:sldChg>
      <pc:sldChg chg="del">
        <pc:chgData name="Boutin , Julie" userId="603e4d5f-1feb-48b7-82ae-5a95221f58ac" providerId="ADAL" clId="{08633BD9-039C-4498-BDCF-2B3D0D759A6C}" dt="2023-05-18T18:57:23.989" v="7" actId="47"/>
        <pc:sldMkLst>
          <pc:docMk/>
          <pc:sldMk cId="412100292" sldId="354"/>
        </pc:sldMkLst>
      </pc:sldChg>
      <pc:sldChg chg="del">
        <pc:chgData name="Boutin , Julie" userId="603e4d5f-1feb-48b7-82ae-5a95221f58ac" providerId="ADAL" clId="{08633BD9-039C-4498-BDCF-2B3D0D759A6C}" dt="2023-05-18T18:57:15.912" v="2" actId="47"/>
        <pc:sldMkLst>
          <pc:docMk/>
          <pc:sldMk cId="1730379314" sldId="362"/>
        </pc:sldMkLst>
      </pc:sldChg>
      <pc:sldChg chg="del">
        <pc:chgData name="Boutin , Julie" userId="603e4d5f-1feb-48b7-82ae-5a95221f58ac" providerId="ADAL" clId="{08633BD9-039C-4498-BDCF-2B3D0D759A6C}" dt="2023-05-18T18:57:24.750" v="8" actId="47"/>
        <pc:sldMkLst>
          <pc:docMk/>
          <pc:sldMk cId="3782145576" sldId="363"/>
        </pc:sldMkLst>
      </pc:sldChg>
      <pc:sldMasterChg chg="delSldLayout">
        <pc:chgData name="Boutin , Julie" userId="603e4d5f-1feb-48b7-82ae-5a95221f58ac" providerId="ADAL" clId="{08633BD9-039C-4498-BDCF-2B3D0D759A6C}" dt="2023-05-18T18:57:33.834" v="17" actId="47"/>
        <pc:sldMasterMkLst>
          <pc:docMk/>
          <pc:sldMasterMk cId="0" sldId="2147483648"/>
        </pc:sldMasterMkLst>
        <pc:sldLayoutChg chg="del">
          <pc:chgData name="Boutin , Julie" userId="603e4d5f-1feb-48b7-82ae-5a95221f58ac" providerId="ADAL" clId="{08633BD9-039C-4498-BDCF-2B3D0D759A6C}" dt="2023-05-18T18:57:14.948" v="1" actId="47"/>
          <pc:sldLayoutMkLst>
            <pc:docMk/>
            <pc:sldMasterMk cId="0" sldId="2147483648"/>
            <pc:sldLayoutMk cId="0" sldId="2147483649"/>
          </pc:sldLayoutMkLst>
        </pc:sldLayoutChg>
        <pc:sldLayoutChg chg="del">
          <pc:chgData name="Boutin , Julie" userId="603e4d5f-1feb-48b7-82ae-5a95221f58ac" providerId="ADAL" clId="{08633BD9-039C-4498-BDCF-2B3D0D759A6C}" dt="2023-05-18T18:57:33.834" v="17" actId="47"/>
          <pc:sldLayoutMkLst>
            <pc:docMk/>
            <pc:sldMasterMk cId="0" sldId="2147483648"/>
            <pc:sldLayoutMk cId="0" sldId="2147483650"/>
          </pc:sldLayoutMkLst>
        </pc:sldLayoutChg>
      </pc:sldMasterChg>
    </pc:docChg>
  </pc:docChgLst>
  <pc:docChgLst>
    <pc:chgData name="Boutin , Julie" userId="603e4d5f-1feb-48b7-82ae-5a95221f58ac" providerId="ADAL" clId="{18A0A091-1ACD-451B-8818-E6D9C6D09CEB}"/>
    <pc:docChg chg="undo custSel addSld delSld modSld sldOrd modSection">
      <pc:chgData name="Boutin , Julie" userId="603e4d5f-1feb-48b7-82ae-5a95221f58ac" providerId="ADAL" clId="{18A0A091-1ACD-451B-8818-E6D9C6D09CEB}" dt="2023-05-19T13:56:55.079" v="641" actId="14100"/>
      <pc:docMkLst>
        <pc:docMk/>
      </pc:docMkLst>
      <pc:sldChg chg="addSp delSp modSp mod">
        <pc:chgData name="Boutin , Julie" userId="603e4d5f-1feb-48b7-82ae-5a95221f58ac" providerId="ADAL" clId="{18A0A091-1ACD-451B-8818-E6D9C6D09CEB}" dt="2023-05-19T13:56:08.439" v="632" actId="1076"/>
        <pc:sldMkLst>
          <pc:docMk/>
          <pc:sldMk cId="828726136" sldId="345"/>
        </pc:sldMkLst>
        <pc:spChg chg="mod">
          <ac:chgData name="Boutin , Julie" userId="603e4d5f-1feb-48b7-82ae-5a95221f58ac" providerId="ADAL" clId="{18A0A091-1ACD-451B-8818-E6D9C6D09CEB}" dt="2023-05-19T13:44:02.494" v="278" actId="20577"/>
          <ac:spMkLst>
            <pc:docMk/>
            <pc:sldMk cId="828726136" sldId="345"/>
            <ac:spMk id="3" creationId="{B5F29D69-A407-4516-8E92-D4A80061A0F6}"/>
          </ac:spMkLst>
        </pc:spChg>
        <pc:spChg chg="del mod">
          <ac:chgData name="Boutin , Julie" userId="603e4d5f-1feb-48b7-82ae-5a95221f58ac" providerId="ADAL" clId="{18A0A091-1ACD-451B-8818-E6D9C6D09CEB}" dt="2023-05-19T13:55:37.376" v="623" actId="478"/>
          <ac:spMkLst>
            <pc:docMk/>
            <pc:sldMk cId="828726136" sldId="345"/>
            <ac:spMk id="5" creationId="{04492DFB-96EC-42C5-AD0B-CC47C10295AE}"/>
          </ac:spMkLst>
        </pc:spChg>
        <pc:spChg chg="add mod">
          <ac:chgData name="Boutin , Julie" userId="603e4d5f-1feb-48b7-82ae-5a95221f58ac" providerId="ADAL" clId="{18A0A091-1ACD-451B-8818-E6D9C6D09CEB}" dt="2023-05-19T13:56:05.180" v="631" actId="164"/>
          <ac:spMkLst>
            <pc:docMk/>
            <pc:sldMk cId="828726136" sldId="345"/>
            <ac:spMk id="8" creationId="{60096A27-EC1D-F6DC-2681-401BF6E213AC}"/>
          </ac:spMkLst>
        </pc:spChg>
        <pc:spChg chg="add del mod">
          <ac:chgData name="Boutin , Julie" userId="603e4d5f-1feb-48b7-82ae-5a95221f58ac" providerId="ADAL" clId="{18A0A091-1ACD-451B-8818-E6D9C6D09CEB}" dt="2023-05-19T13:55:29.962" v="621" actId="478"/>
          <ac:spMkLst>
            <pc:docMk/>
            <pc:sldMk cId="828726136" sldId="345"/>
            <ac:spMk id="9" creationId="{2D53BCA0-68D2-0768-883C-D4C703A71339}"/>
          </ac:spMkLst>
        </pc:spChg>
        <pc:grpChg chg="add mod">
          <ac:chgData name="Boutin , Julie" userId="603e4d5f-1feb-48b7-82ae-5a95221f58ac" providerId="ADAL" clId="{18A0A091-1ACD-451B-8818-E6D9C6D09CEB}" dt="2023-05-19T13:56:08.439" v="632" actId="1076"/>
          <ac:grpSpMkLst>
            <pc:docMk/>
            <pc:sldMk cId="828726136" sldId="345"/>
            <ac:grpSpMk id="6" creationId="{B2C1EF27-16E3-8352-6BB8-1018B08CE171}"/>
          </ac:grpSpMkLst>
        </pc:grpChg>
        <pc:picChg chg="add mod">
          <ac:chgData name="Boutin , Julie" userId="603e4d5f-1feb-48b7-82ae-5a95221f58ac" providerId="ADAL" clId="{18A0A091-1ACD-451B-8818-E6D9C6D09CEB}" dt="2023-05-19T13:56:05.180" v="631" actId="164"/>
          <ac:picMkLst>
            <pc:docMk/>
            <pc:sldMk cId="828726136" sldId="345"/>
            <ac:picMk id="7" creationId="{043E9ED8-08E2-C895-9F63-4CD6962720AF}"/>
          </ac:picMkLst>
        </pc:picChg>
      </pc:sldChg>
      <pc:sldChg chg="addSp delSp modSp new del mod">
        <pc:chgData name="Boutin , Julie" userId="603e4d5f-1feb-48b7-82ae-5a95221f58ac" providerId="ADAL" clId="{18A0A091-1ACD-451B-8818-E6D9C6D09CEB}" dt="2023-05-18T19:26:14.142" v="77" actId="2696"/>
        <pc:sldMkLst>
          <pc:docMk/>
          <pc:sldMk cId="174322365" sldId="346"/>
        </pc:sldMkLst>
        <pc:spChg chg="del">
          <ac:chgData name="Boutin , Julie" userId="603e4d5f-1feb-48b7-82ae-5a95221f58ac" providerId="ADAL" clId="{18A0A091-1ACD-451B-8818-E6D9C6D09CEB}" dt="2023-05-18T19:18:41.659" v="25" actId="478"/>
          <ac:spMkLst>
            <pc:docMk/>
            <pc:sldMk cId="174322365" sldId="346"/>
            <ac:spMk id="2" creationId="{7D361094-B7C8-F750-2842-45FB58C9EE58}"/>
          </ac:spMkLst>
        </pc:spChg>
        <pc:spChg chg="mod">
          <ac:chgData name="Boutin , Julie" userId="603e4d5f-1feb-48b7-82ae-5a95221f58ac" providerId="ADAL" clId="{18A0A091-1ACD-451B-8818-E6D9C6D09CEB}" dt="2023-05-18T19:25:10.692" v="66" actId="14100"/>
          <ac:spMkLst>
            <pc:docMk/>
            <pc:sldMk cId="174322365" sldId="346"/>
            <ac:spMk id="3" creationId="{857366A2-67F8-C4B7-A7EC-B4A3832D6B54}"/>
          </ac:spMkLst>
        </pc:spChg>
        <pc:picChg chg="add mod">
          <ac:chgData name="Boutin , Julie" userId="603e4d5f-1feb-48b7-82ae-5a95221f58ac" providerId="ADAL" clId="{18A0A091-1ACD-451B-8818-E6D9C6D09CEB}" dt="2023-05-18T19:25:13.549" v="67" actId="1076"/>
          <ac:picMkLst>
            <pc:docMk/>
            <pc:sldMk cId="174322365" sldId="346"/>
            <ac:picMk id="7" creationId="{F1C91808-A39B-D4DD-9D2A-44B0A0898953}"/>
          </ac:picMkLst>
        </pc:picChg>
      </pc:sldChg>
      <pc:sldChg chg="addSp delSp modSp new mod ord">
        <pc:chgData name="Boutin , Julie" userId="603e4d5f-1feb-48b7-82ae-5a95221f58ac" providerId="ADAL" clId="{18A0A091-1ACD-451B-8818-E6D9C6D09CEB}" dt="2023-05-19T13:56:36.033" v="636" actId="27636"/>
        <pc:sldMkLst>
          <pc:docMk/>
          <pc:sldMk cId="4121906065" sldId="347"/>
        </pc:sldMkLst>
        <pc:spChg chg="del mod">
          <ac:chgData name="Boutin , Julie" userId="603e4d5f-1feb-48b7-82ae-5a95221f58ac" providerId="ADAL" clId="{18A0A091-1ACD-451B-8818-E6D9C6D09CEB}" dt="2023-05-19T13:56:26.989" v="633" actId="478"/>
          <ac:spMkLst>
            <pc:docMk/>
            <pc:sldMk cId="4121906065" sldId="347"/>
            <ac:spMk id="2" creationId="{21C70ED1-1044-1DDE-BF81-AD52F769BF06}"/>
          </ac:spMkLst>
        </pc:spChg>
        <pc:spChg chg="mod">
          <ac:chgData name="Boutin , Julie" userId="603e4d5f-1feb-48b7-82ae-5a95221f58ac" providerId="ADAL" clId="{18A0A091-1ACD-451B-8818-E6D9C6D09CEB}" dt="2023-05-19T13:56:36.033" v="636" actId="27636"/>
          <ac:spMkLst>
            <pc:docMk/>
            <pc:sldMk cId="4121906065" sldId="347"/>
            <ac:spMk id="3" creationId="{D8023076-5B62-4B99-3F30-CE5D6B8F40C4}"/>
          </ac:spMkLst>
        </pc:spChg>
        <pc:spChg chg="add del mod">
          <ac:chgData name="Boutin , Julie" userId="603e4d5f-1feb-48b7-82ae-5a95221f58ac" providerId="ADAL" clId="{18A0A091-1ACD-451B-8818-E6D9C6D09CEB}" dt="2023-05-19T13:56:31.459" v="634" actId="478"/>
          <ac:spMkLst>
            <pc:docMk/>
            <pc:sldMk cId="4121906065" sldId="347"/>
            <ac:spMk id="7" creationId="{754B25B7-2635-88EA-0758-282C8F696571}"/>
          </ac:spMkLst>
        </pc:spChg>
      </pc:sldChg>
      <pc:sldChg chg="addSp delSp modSp new mod ord addCm delCm">
        <pc:chgData name="Boutin , Julie" userId="603e4d5f-1feb-48b7-82ae-5a95221f58ac" providerId="ADAL" clId="{18A0A091-1ACD-451B-8818-E6D9C6D09CEB}" dt="2023-05-19T13:56:55.079" v="641" actId="14100"/>
        <pc:sldMkLst>
          <pc:docMk/>
          <pc:sldMk cId="3938894266" sldId="348"/>
        </pc:sldMkLst>
        <pc:spChg chg="del mod">
          <ac:chgData name="Boutin , Julie" userId="603e4d5f-1feb-48b7-82ae-5a95221f58ac" providerId="ADAL" clId="{18A0A091-1ACD-451B-8818-E6D9C6D09CEB}" dt="2023-05-19T13:56:41.672" v="637" actId="478"/>
          <ac:spMkLst>
            <pc:docMk/>
            <pc:sldMk cId="3938894266" sldId="348"/>
            <ac:spMk id="2" creationId="{4DE0A8EF-03DA-78EB-6FA4-4D9F4B6FCB54}"/>
          </ac:spMkLst>
        </pc:spChg>
        <pc:spChg chg="mod">
          <ac:chgData name="Boutin , Julie" userId="603e4d5f-1feb-48b7-82ae-5a95221f58ac" providerId="ADAL" clId="{18A0A091-1ACD-451B-8818-E6D9C6D09CEB}" dt="2023-05-19T13:56:55.079" v="641" actId="14100"/>
          <ac:spMkLst>
            <pc:docMk/>
            <pc:sldMk cId="3938894266" sldId="348"/>
            <ac:spMk id="3" creationId="{60D8C275-429E-C8FC-E674-BB17FD091B8B}"/>
          </ac:spMkLst>
        </pc:spChg>
        <pc:spChg chg="add del mod">
          <ac:chgData name="Boutin , Julie" userId="603e4d5f-1feb-48b7-82ae-5a95221f58ac" providerId="ADAL" clId="{18A0A091-1ACD-451B-8818-E6D9C6D09CEB}" dt="2023-05-19T13:56:43.644" v="638" actId="478"/>
          <ac:spMkLst>
            <pc:docMk/>
            <pc:sldMk cId="3938894266" sldId="348"/>
            <ac:spMk id="7" creationId="{4E8F3F12-563D-4F55-A717-70CF53CCD74E}"/>
          </ac:spMkLst>
        </pc:spChg>
      </pc:sldChg>
      <pc:sldChg chg="addSp delSp modSp add mod">
        <pc:chgData name="Boutin , Julie" userId="603e4d5f-1feb-48b7-82ae-5a95221f58ac" providerId="ADAL" clId="{18A0A091-1ACD-451B-8818-E6D9C6D09CEB}" dt="2023-05-19T13:55:14.314" v="620" actId="1076"/>
        <pc:sldMkLst>
          <pc:docMk/>
          <pc:sldMk cId="3349290284" sldId="349"/>
        </pc:sldMkLst>
        <pc:spChg chg="mod">
          <ac:chgData name="Boutin , Julie" userId="603e4d5f-1feb-48b7-82ae-5a95221f58ac" providerId="ADAL" clId="{18A0A091-1ACD-451B-8818-E6D9C6D09CEB}" dt="2023-05-19T13:54:48.887" v="614" actId="20577"/>
          <ac:spMkLst>
            <pc:docMk/>
            <pc:sldMk cId="3349290284" sldId="349"/>
            <ac:spMk id="3" creationId="{B5F29D69-A407-4516-8E92-D4A80061A0F6}"/>
          </ac:spMkLst>
        </pc:spChg>
        <pc:spChg chg="del mod">
          <ac:chgData name="Boutin , Julie" userId="603e4d5f-1feb-48b7-82ae-5a95221f58ac" providerId="ADAL" clId="{18A0A091-1ACD-451B-8818-E6D9C6D09CEB}" dt="2023-05-19T13:55:07.967" v="618" actId="478"/>
          <ac:spMkLst>
            <pc:docMk/>
            <pc:sldMk cId="3349290284" sldId="349"/>
            <ac:spMk id="5" creationId="{04492DFB-96EC-42C5-AD0B-CC47C10295AE}"/>
          </ac:spMkLst>
        </pc:spChg>
        <pc:spChg chg="del">
          <ac:chgData name="Boutin , Julie" userId="603e4d5f-1feb-48b7-82ae-5a95221f58ac" providerId="ADAL" clId="{18A0A091-1ACD-451B-8818-E6D9C6D09CEB}" dt="2023-05-18T19:25:51.032" v="71" actId="478"/>
          <ac:spMkLst>
            <pc:docMk/>
            <pc:sldMk cId="3349290284" sldId="349"/>
            <ac:spMk id="8" creationId="{60096A27-EC1D-F6DC-2681-401BF6E213AC}"/>
          </ac:spMkLst>
        </pc:spChg>
        <pc:spChg chg="del">
          <ac:chgData name="Boutin , Julie" userId="603e4d5f-1feb-48b7-82ae-5a95221f58ac" providerId="ADAL" clId="{18A0A091-1ACD-451B-8818-E6D9C6D09CEB}" dt="2023-05-18T19:25:49.767" v="70" actId="478"/>
          <ac:spMkLst>
            <pc:docMk/>
            <pc:sldMk cId="3349290284" sldId="349"/>
            <ac:spMk id="9" creationId="{2D53BCA0-68D2-0768-883C-D4C703A71339}"/>
          </ac:spMkLst>
        </pc:spChg>
        <pc:picChg chg="add mod">
          <ac:chgData name="Boutin , Julie" userId="603e4d5f-1feb-48b7-82ae-5a95221f58ac" providerId="ADAL" clId="{18A0A091-1ACD-451B-8818-E6D9C6D09CEB}" dt="2023-05-19T13:55:14.314" v="620" actId="1076"/>
          <ac:picMkLst>
            <pc:docMk/>
            <pc:sldMk cId="3349290284" sldId="349"/>
            <ac:picMk id="6" creationId="{753D8AAB-5D33-A9D1-EEB7-7DA39618874D}"/>
          </ac:picMkLst>
        </pc:picChg>
        <pc:picChg chg="del">
          <ac:chgData name="Boutin , Julie" userId="603e4d5f-1feb-48b7-82ae-5a95221f58ac" providerId="ADAL" clId="{18A0A091-1ACD-451B-8818-E6D9C6D09CEB}" dt="2023-05-18T19:25:45.133" v="69" actId="478"/>
          <ac:picMkLst>
            <pc:docMk/>
            <pc:sldMk cId="3349290284" sldId="349"/>
            <ac:picMk id="7" creationId="{043E9ED8-08E2-C895-9F63-4CD6962720AF}"/>
          </ac:picMkLst>
        </pc:picChg>
      </pc:sldChg>
      <pc:sldChg chg="modSp new mod">
        <pc:chgData name="Boutin , Julie" userId="603e4d5f-1feb-48b7-82ae-5a95221f58ac" providerId="ADAL" clId="{18A0A091-1ACD-451B-8818-E6D9C6D09CEB}" dt="2023-05-19T13:54:35.614" v="611" actId="20577"/>
        <pc:sldMkLst>
          <pc:docMk/>
          <pc:sldMk cId="2576189153" sldId="350"/>
        </pc:sldMkLst>
        <pc:spChg chg="mod">
          <ac:chgData name="Boutin , Julie" userId="603e4d5f-1feb-48b7-82ae-5a95221f58ac" providerId="ADAL" clId="{18A0A091-1ACD-451B-8818-E6D9C6D09CEB}" dt="2023-05-19T13:54:35.614" v="611" actId="20577"/>
          <ac:spMkLst>
            <pc:docMk/>
            <pc:sldMk cId="2576189153" sldId="350"/>
            <ac:spMk id="2" creationId="{F5625977-8DC5-B7C4-7EEE-625D6D5320B0}"/>
          </ac:spMkLst>
        </pc:spChg>
        <pc:spChg chg="mod">
          <ac:chgData name="Boutin , Julie" userId="603e4d5f-1feb-48b7-82ae-5a95221f58ac" providerId="ADAL" clId="{18A0A091-1ACD-451B-8818-E6D9C6D09CEB}" dt="2023-05-19T13:46:36.067" v="339" actId="255"/>
          <ac:spMkLst>
            <pc:docMk/>
            <pc:sldMk cId="2576189153" sldId="350"/>
            <ac:spMk id="3" creationId="{E89EE2C4-781F-3E43-3ADF-F30280606255}"/>
          </ac:spMkLst>
        </pc:spChg>
      </pc:sldChg>
      <pc:sldChg chg="modSp new mod">
        <pc:chgData name="Boutin , Julie" userId="603e4d5f-1feb-48b7-82ae-5a95221f58ac" providerId="ADAL" clId="{18A0A091-1ACD-451B-8818-E6D9C6D09CEB}" dt="2023-05-19T13:54:05.170" v="607" actId="12"/>
        <pc:sldMkLst>
          <pc:docMk/>
          <pc:sldMk cId="2116715865" sldId="351"/>
        </pc:sldMkLst>
        <pc:spChg chg="mod">
          <ac:chgData name="Boutin , Julie" userId="603e4d5f-1feb-48b7-82ae-5a95221f58ac" providerId="ADAL" clId="{18A0A091-1ACD-451B-8818-E6D9C6D09CEB}" dt="2023-05-19T13:38:57.810" v="167" actId="20577"/>
          <ac:spMkLst>
            <pc:docMk/>
            <pc:sldMk cId="2116715865" sldId="351"/>
            <ac:spMk id="2" creationId="{272564A9-F989-62FD-CE07-3188D96B5A8A}"/>
          </ac:spMkLst>
        </pc:spChg>
        <pc:spChg chg="mod">
          <ac:chgData name="Boutin , Julie" userId="603e4d5f-1feb-48b7-82ae-5a95221f58ac" providerId="ADAL" clId="{18A0A091-1ACD-451B-8818-E6D9C6D09CEB}" dt="2023-05-19T13:54:05.170" v="607" actId="12"/>
          <ac:spMkLst>
            <pc:docMk/>
            <pc:sldMk cId="2116715865" sldId="351"/>
            <ac:spMk id="3" creationId="{400BD863-4759-F6FB-9911-977AADCE057B}"/>
          </ac:spMkLst>
        </pc:spChg>
      </pc:sldChg>
      <pc:sldChg chg="modSp new mod ord">
        <pc:chgData name="Boutin , Julie" userId="603e4d5f-1feb-48b7-82ae-5a95221f58ac" providerId="ADAL" clId="{18A0A091-1ACD-451B-8818-E6D9C6D09CEB}" dt="2023-05-19T13:54:17.304" v="610" actId="20577"/>
        <pc:sldMkLst>
          <pc:docMk/>
          <pc:sldMk cId="1379386814" sldId="352"/>
        </pc:sldMkLst>
        <pc:spChg chg="mod">
          <ac:chgData name="Boutin , Julie" userId="603e4d5f-1feb-48b7-82ae-5a95221f58ac" providerId="ADAL" clId="{18A0A091-1ACD-451B-8818-E6D9C6D09CEB}" dt="2023-05-19T13:45:07.117" v="322" actId="20577"/>
          <ac:spMkLst>
            <pc:docMk/>
            <pc:sldMk cId="1379386814" sldId="352"/>
            <ac:spMk id="2" creationId="{79F1FA9D-210A-BBD3-A28F-CD7489674065}"/>
          </ac:spMkLst>
        </pc:spChg>
        <pc:spChg chg="mod">
          <ac:chgData name="Boutin , Julie" userId="603e4d5f-1feb-48b7-82ae-5a95221f58ac" providerId="ADAL" clId="{18A0A091-1ACD-451B-8818-E6D9C6D09CEB}" dt="2023-05-19T13:54:17.304" v="610" actId="20577"/>
          <ac:spMkLst>
            <pc:docMk/>
            <pc:sldMk cId="1379386814" sldId="352"/>
            <ac:spMk id="3" creationId="{AB8D2195-F1AE-63F1-876C-1169B848B3F7}"/>
          </ac:spMkLst>
        </pc:spChg>
      </pc:sldChg>
      <pc:sldChg chg="modSp new del mod">
        <pc:chgData name="Boutin , Julie" userId="603e4d5f-1feb-48b7-82ae-5a95221f58ac" providerId="ADAL" clId="{18A0A091-1ACD-451B-8818-E6D9C6D09CEB}" dt="2023-05-19T13:42:36.844" v="243" actId="2696"/>
        <pc:sldMkLst>
          <pc:docMk/>
          <pc:sldMk cId="3179042453" sldId="352"/>
        </pc:sldMkLst>
        <pc:spChg chg="mod">
          <ac:chgData name="Boutin , Julie" userId="603e4d5f-1feb-48b7-82ae-5a95221f58ac" providerId="ADAL" clId="{18A0A091-1ACD-451B-8818-E6D9C6D09CEB}" dt="2023-05-19T13:40:07.327" v="177" actId="27636"/>
          <ac:spMkLst>
            <pc:docMk/>
            <pc:sldMk cId="3179042453" sldId="352"/>
            <ac:spMk id="2" creationId="{040D17FC-8445-4C86-6E60-B359E20560C7}"/>
          </ac:spMkLst>
        </pc:spChg>
        <pc:spChg chg="mod">
          <ac:chgData name="Boutin , Julie" userId="603e4d5f-1feb-48b7-82ae-5a95221f58ac" providerId="ADAL" clId="{18A0A091-1ACD-451B-8818-E6D9C6D09CEB}" dt="2023-05-19T13:40:22.608" v="182"/>
          <ac:spMkLst>
            <pc:docMk/>
            <pc:sldMk cId="3179042453" sldId="352"/>
            <ac:spMk id="3" creationId="{36CB5E2D-6A74-6219-0712-6CD210059D9E}"/>
          </ac:spMkLst>
        </pc:spChg>
      </pc:sldChg>
      <pc:sldChg chg="new del">
        <pc:chgData name="Boutin , Julie" userId="603e4d5f-1feb-48b7-82ae-5a95221f58ac" providerId="ADAL" clId="{18A0A091-1ACD-451B-8818-E6D9C6D09CEB}" dt="2023-05-19T13:39:51.985" v="171" actId="680"/>
        <pc:sldMkLst>
          <pc:docMk/>
          <pc:sldMk cId="4197081023" sldId="35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75" name="Shape 17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42492298"/>
      </p:ext>
    </p:extLst>
  </p:cSld>
  <p:clrMap bg1="lt1" tx1="dk1" bg2="lt2" tx2="dk2" accent1="accent1" accent2="accent2" accent3="accent3" accent4="accent4" accent5="accent5" accent6="accent6" hlink="hlink" folHlink="folHlink"/>
  <p:notesStyle>
    <a:lvl1pPr defTabSz="171450" latinLnBrk="0">
      <a:lnSpc>
        <a:spcPct val="117999"/>
      </a:lnSpc>
      <a:defRPr sz="825">
        <a:latin typeface="+mn-lt"/>
        <a:ea typeface="+mn-ea"/>
        <a:cs typeface="+mn-cs"/>
        <a:sym typeface="Helvetica Neue"/>
      </a:defRPr>
    </a:lvl1pPr>
    <a:lvl2pPr indent="85725" defTabSz="171450" latinLnBrk="0">
      <a:lnSpc>
        <a:spcPct val="117999"/>
      </a:lnSpc>
      <a:defRPr sz="825">
        <a:latin typeface="+mn-lt"/>
        <a:ea typeface="+mn-ea"/>
        <a:cs typeface="+mn-cs"/>
        <a:sym typeface="Helvetica Neue"/>
      </a:defRPr>
    </a:lvl2pPr>
    <a:lvl3pPr indent="171450" defTabSz="171450" latinLnBrk="0">
      <a:lnSpc>
        <a:spcPct val="117999"/>
      </a:lnSpc>
      <a:defRPr sz="825">
        <a:latin typeface="+mn-lt"/>
        <a:ea typeface="+mn-ea"/>
        <a:cs typeface="+mn-cs"/>
        <a:sym typeface="Helvetica Neue"/>
      </a:defRPr>
    </a:lvl3pPr>
    <a:lvl4pPr indent="257175" defTabSz="171450" latinLnBrk="0">
      <a:lnSpc>
        <a:spcPct val="117999"/>
      </a:lnSpc>
      <a:defRPr sz="825">
        <a:latin typeface="+mn-lt"/>
        <a:ea typeface="+mn-ea"/>
        <a:cs typeface="+mn-cs"/>
        <a:sym typeface="Helvetica Neue"/>
      </a:defRPr>
    </a:lvl4pPr>
    <a:lvl5pPr indent="342900" defTabSz="171450" latinLnBrk="0">
      <a:lnSpc>
        <a:spcPct val="117999"/>
      </a:lnSpc>
      <a:defRPr sz="825">
        <a:latin typeface="+mn-lt"/>
        <a:ea typeface="+mn-ea"/>
        <a:cs typeface="+mn-cs"/>
        <a:sym typeface="Helvetica Neue"/>
      </a:defRPr>
    </a:lvl5pPr>
    <a:lvl6pPr indent="428625" defTabSz="171450" latinLnBrk="0">
      <a:lnSpc>
        <a:spcPct val="117999"/>
      </a:lnSpc>
      <a:defRPr sz="825">
        <a:latin typeface="+mn-lt"/>
        <a:ea typeface="+mn-ea"/>
        <a:cs typeface="+mn-cs"/>
        <a:sym typeface="Helvetica Neue"/>
      </a:defRPr>
    </a:lvl6pPr>
    <a:lvl7pPr indent="514350" defTabSz="171450" latinLnBrk="0">
      <a:lnSpc>
        <a:spcPct val="117999"/>
      </a:lnSpc>
      <a:defRPr sz="825">
        <a:latin typeface="+mn-lt"/>
        <a:ea typeface="+mn-ea"/>
        <a:cs typeface="+mn-cs"/>
        <a:sym typeface="Helvetica Neue"/>
      </a:defRPr>
    </a:lvl7pPr>
    <a:lvl8pPr indent="600075" defTabSz="171450" latinLnBrk="0">
      <a:lnSpc>
        <a:spcPct val="117999"/>
      </a:lnSpc>
      <a:defRPr sz="825">
        <a:latin typeface="+mn-lt"/>
        <a:ea typeface="+mn-ea"/>
        <a:cs typeface="+mn-cs"/>
        <a:sym typeface="Helvetica Neue"/>
      </a:defRPr>
    </a:lvl8pPr>
    <a:lvl9pPr indent="685800" defTabSz="171450" latinLnBrk="0">
      <a:lnSpc>
        <a:spcPct val="117999"/>
      </a:lnSpc>
      <a:defRPr sz="825">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4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95404" y="1934216"/>
            <a:ext cx="4430553" cy="1165860"/>
          </a:xfrm>
          <a:prstGeom prst="rect">
            <a:avLst/>
          </a:prstGeom>
        </p:spPr>
        <p:txBody>
          <a:bodyPr anchor="t">
            <a:noAutofit/>
          </a:bodyPr>
          <a:lstStyle>
            <a:lvl1pPr marL="0" indent="0">
              <a:lnSpc>
                <a:spcPct val="100000"/>
              </a:lnSpc>
              <a:defRPr sz="3600" b="1">
                <a:solidFill>
                  <a:srgbClr val="181F2D"/>
                </a:solidFill>
              </a:defRPr>
            </a:lvl1pPr>
          </a:lstStyle>
          <a:p>
            <a:r>
              <a:rPr lang="en-US" dirty="0"/>
              <a:t>Click to edit Master title style</a:t>
            </a:r>
            <a:endParaRPr dirty="0"/>
          </a:p>
        </p:txBody>
      </p:sp>
    </p:spTree>
    <p:extLst>
      <p:ext uri="{BB962C8B-B14F-4D97-AF65-F5344CB8AC3E}">
        <p14:creationId xmlns:p14="http://schemas.microsoft.com/office/powerpoint/2010/main" val="13292499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Thank yo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Title Text"/>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23" name="Body Level One…"/>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sp>
        <p:nvSpPr>
          <p:cNvPr id="7" name="Rectangle 6">
            <a:extLst>
              <a:ext uri="{FF2B5EF4-FFF2-40B4-BE49-F238E27FC236}">
                <a16:creationId xmlns:a16="http://schemas.microsoft.com/office/drawing/2014/main" id="{DF171A38-97DD-4F7E-B0FC-095A26BDF8CD}"/>
              </a:ext>
            </a:extLst>
          </p:cNvPr>
          <p:cNvSpPr/>
          <p:nvPr userDrawn="1"/>
        </p:nvSpPr>
        <p:spPr>
          <a:xfrm>
            <a:off x="2754043" y="3897331"/>
            <a:ext cx="2865665" cy="400110"/>
          </a:xfrm>
          <a:prstGeom prst="rect">
            <a:avLst/>
          </a:prstGeom>
        </p:spPr>
        <p:txBody>
          <a:bodyPr wrap="square">
            <a:spAutoFit/>
          </a:bodyPr>
          <a:lstStyle/>
          <a:p>
            <a:pPr algn="l"/>
            <a:r>
              <a:rPr lang="en-CA" sz="1000" b="1" dirty="0">
                <a:solidFill>
                  <a:srgbClr val="181F2D"/>
                </a:solidFill>
              </a:rPr>
              <a:t>Let’s Connect on LinkedIn</a:t>
            </a:r>
          </a:p>
          <a:p>
            <a:pPr algn="l"/>
            <a:r>
              <a:rPr lang="en-CA" sz="1000" b="0" cap="none" dirty="0">
                <a:solidFill>
                  <a:srgbClr val="181F2D"/>
                </a:solidFill>
              </a:rPr>
              <a:t>linkedin.com/company/canada-health-infoway/</a:t>
            </a:r>
          </a:p>
        </p:txBody>
      </p:sp>
      <p:sp>
        <p:nvSpPr>
          <p:cNvPr id="10" name="Rectangle 9">
            <a:extLst>
              <a:ext uri="{FF2B5EF4-FFF2-40B4-BE49-F238E27FC236}">
                <a16:creationId xmlns:a16="http://schemas.microsoft.com/office/drawing/2014/main" id="{D138D203-AF26-46CF-A577-C5AB104B2482}"/>
              </a:ext>
            </a:extLst>
          </p:cNvPr>
          <p:cNvSpPr/>
          <p:nvPr userDrawn="1"/>
        </p:nvSpPr>
        <p:spPr>
          <a:xfrm>
            <a:off x="2754043" y="4498119"/>
            <a:ext cx="2236998" cy="400110"/>
          </a:xfrm>
          <a:prstGeom prst="rect">
            <a:avLst/>
          </a:prstGeom>
        </p:spPr>
        <p:txBody>
          <a:bodyPr wrap="square">
            <a:spAutoFit/>
          </a:bodyPr>
          <a:lstStyle/>
          <a:p>
            <a:pPr algn="l"/>
            <a:r>
              <a:rPr lang="en-CA" sz="1000" b="1" dirty="0">
                <a:solidFill>
                  <a:srgbClr val="181F2D"/>
                </a:solidFill>
              </a:rPr>
              <a:t>Let’s Connect on Twitter</a:t>
            </a:r>
          </a:p>
          <a:p>
            <a:pPr algn="l"/>
            <a:r>
              <a:rPr kumimoji="0" lang="en-CA" sz="1000" b="0" i="0" u="none" strike="noStrike" cap="none" spc="0" normalizeH="0" baseline="0" dirty="0">
                <a:ln>
                  <a:noFill/>
                </a:ln>
                <a:solidFill>
                  <a:srgbClr val="181F2D"/>
                </a:solidFill>
                <a:effectLst/>
                <a:uFillTx/>
                <a:latin typeface="+mn-lt"/>
                <a:ea typeface="+mn-ea"/>
                <a:cs typeface="+mn-cs"/>
                <a:sym typeface="Helvetica Neue"/>
              </a:rPr>
              <a:t>@infoway</a:t>
            </a:r>
            <a:endParaRPr lang="en-CA" sz="1000" b="0" cap="none" dirty="0">
              <a:solidFill>
                <a:srgbClr val="181F2D"/>
              </a:solidFill>
            </a:endParaRPr>
          </a:p>
        </p:txBody>
      </p:sp>
      <p:sp>
        <p:nvSpPr>
          <p:cNvPr id="11" name="Rectangle 10">
            <a:extLst>
              <a:ext uri="{FF2B5EF4-FFF2-40B4-BE49-F238E27FC236}">
                <a16:creationId xmlns:a16="http://schemas.microsoft.com/office/drawing/2014/main" id="{F44F3E43-1555-4380-8581-55C414910EFF}"/>
              </a:ext>
            </a:extLst>
          </p:cNvPr>
          <p:cNvSpPr/>
          <p:nvPr userDrawn="1"/>
        </p:nvSpPr>
        <p:spPr>
          <a:xfrm>
            <a:off x="853900" y="3893391"/>
            <a:ext cx="1544496" cy="400110"/>
          </a:xfrm>
          <a:prstGeom prst="rect">
            <a:avLst/>
          </a:prstGeom>
        </p:spPr>
        <p:txBody>
          <a:bodyPr wrap="square">
            <a:spAutoFit/>
          </a:bodyPr>
          <a:lstStyle/>
          <a:p>
            <a:pPr algn="r"/>
            <a:r>
              <a:rPr lang="en-CA" sz="1000" b="1" dirty="0">
                <a:solidFill>
                  <a:srgbClr val="181F2D"/>
                </a:solidFill>
              </a:rPr>
              <a:t>Visit OUR WEBSITE</a:t>
            </a:r>
          </a:p>
          <a:p>
            <a:pPr algn="r"/>
            <a:r>
              <a:rPr lang="en-CA" sz="1000" b="0" cap="none" dirty="0">
                <a:solidFill>
                  <a:srgbClr val="181F2D"/>
                </a:solidFill>
              </a:rPr>
              <a:t>infoway-inforoute.ca</a:t>
            </a:r>
          </a:p>
        </p:txBody>
      </p:sp>
      <p:sp>
        <p:nvSpPr>
          <p:cNvPr id="13" name="Rectangle 12">
            <a:extLst>
              <a:ext uri="{FF2B5EF4-FFF2-40B4-BE49-F238E27FC236}">
                <a16:creationId xmlns:a16="http://schemas.microsoft.com/office/drawing/2014/main" id="{805D811F-C4B6-4F8C-B415-49F6EDD14031}"/>
              </a:ext>
            </a:extLst>
          </p:cNvPr>
          <p:cNvSpPr/>
          <p:nvPr userDrawn="1"/>
        </p:nvSpPr>
        <p:spPr>
          <a:xfrm>
            <a:off x="472584" y="4506931"/>
            <a:ext cx="1991971" cy="407804"/>
          </a:xfrm>
          <a:prstGeom prst="rect">
            <a:avLst/>
          </a:prstGeom>
        </p:spPr>
        <p:txBody>
          <a:bodyPr wrap="square">
            <a:spAutoFit/>
          </a:bodyPr>
          <a:lstStyle/>
          <a:p>
            <a:pPr algn="r"/>
            <a:r>
              <a:rPr lang="en-CA" sz="1000" b="1" dirty="0">
                <a:solidFill>
                  <a:srgbClr val="181F2D"/>
                </a:solidFill>
              </a:rPr>
              <a:t>VISIT OUR SURVEY WEBSITE</a:t>
            </a:r>
          </a:p>
          <a:p>
            <a:pPr algn="r"/>
            <a:r>
              <a:rPr lang="en-CA" sz="1000" b="0" cap="none" dirty="0">
                <a:solidFill>
                  <a:srgbClr val="181F2D"/>
                </a:solidFill>
              </a:rPr>
              <a:t>insights.infoway-inforoute.ca/</a:t>
            </a:r>
          </a:p>
        </p:txBody>
      </p:sp>
      <p:cxnSp>
        <p:nvCxnSpPr>
          <p:cNvPr id="14" name="Straight Connector 13">
            <a:extLst>
              <a:ext uri="{FF2B5EF4-FFF2-40B4-BE49-F238E27FC236}">
                <a16:creationId xmlns:a16="http://schemas.microsoft.com/office/drawing/2014/main" id="{1CB0A8F1-F1B1-4F13-A717-B7BBB3241E4A}"/>
              </a:ext>
            </a:extLst>
          </p:cNvPr>
          <p:cNvCxnSpPr>
            <a:cxnSpLocks/>
          </p:cNvCxnSpPr>
          <p:nvPr userDrawn="1"/>
        </p:nvCxnSpPr>
        <p:spPr>
          <a:xfrm>
            <a:off x="2576219" y="3831513"/>
            <a:ext cx="0" cy="1168504"/>
          </a:xfrm>
          <a:prstGeom prst="line">
            <a:avLst/>
          </a:prstGeom>
          <a:noFill/>
          <a:ln w="19050" cap="flat">
            <a:solidFill>
              <a:srgbClr val="181F2D"/>
            </a:solidFill>
            <a:prstDash val="solid"/>
            <a:miter lim="400000"/>
          </a:ln>
          <a:effectLst/>
          <a:sp3d/>
        </p:spPr>
        <p:style>
          <a:lnRef idx="0">
            <a:scrgbClr r="0" g="0" b="0"/>
          </a:lnRef>
          <a:fillRef idx="0">
            <a:scrgbClr r="0" g="0" b="0"/>
          </a:fillRef>
          <a:effectRef idx="0">
            <a:scrgbClr r="0" g="0" b="0"/>
          </a:effectRef>
          <a:fontRef idx="none"/>
        </p:style>
      </p:cxnSp>
      <p:pic>
        <p:nvPicPr>
          <p:cNvPr id="12" name="Picture 11" descr="A red logo on a black background&#10;&#10;Description automatically generated with medium confidence">
            <a:extLst>
              <a:ext uri="{FF2B5EF4-FFF2-40B4-BE49-F238E27FC236}">
                <a16:creationId xmlns:a16="http://schemas.microsoft.com/office/drawing/2014/main" id="{7AF5554A-CFEA-9347-870C-38F3A545EB6C}"/>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204590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Corp log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red logo on a black background&#10;&#10;Description automatically generated with medium confidence">
            <a:extLst>
              <a:ext uri="{FF2B5EF4-FFF2-40B4-BE49-F238E27FC236}">
                <a16:creationId xmlns:a16="http://schemas.microsoft.com/office/drawing/2014/main" id="{52407C80-0394-1B45-B6CA-84CC785D8224}"/>
              </a:ext>
            </a:extLst>
          </p:cNvPr>
          <p:cNvPicPr>
            <a:picLocks noChangeAspect="1"/>
          </p:cNvPicPr>
          <p:nvPr userDrawn="1"/>
        </p:nvPicPr>
        <p:blipFill rotWithShape="1">
          <a:blip r:embed="rId3"/>
          <a:srcRect t="41830" b="42185"/>
          <a:stretch/>
        </p:blipFill>
        <p:spPr>
          <a:xfrm>
            <a:off x="268943" y="969363"/>
            <a:ext cx="5116999" cy="820521"/>
          </a:xfrm>
          <a:prstGeom prst="rect">
            <a:avLst/>
          </a:prstGeom>
        </p:spPr>
      </p:pic>
    </p:spTree>
    <p:extLst>
      <p:ext uri="{BB962C8B-B14F-4D97-AF65-F5344CB8AC3E}">
        <p14:creationId xmlns:p14="http://schemas.microsoft.com/office/powerpoint/2010/main" val="25753486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71500" y="1517073"/>
            <a:ext cx="3238500" cy="1165860"/>
          </a:xfrm>
          <a:prstGeom prst="rect">
            <a:avLst/>
          </a:prstGeom>
        </p:spPr>
        <p:txBody>
          <a:bodyPr anchor="t">
            <a:noAutofit/>
          </a:bodyPr>
          <a:lstStyle>
            <a:lvl1pPr>
              <a:lnSpc>
                <a:spcPct val="100000"/>
              </a:lnSpc>
              <a:defRPr sz="2800" b="1">
                <a:solidFill>
                  <a:srgbClr val="181F2D"/>
                </a:solidFill>
              </a:defRPr>
            </a:lvl1pPr>
          </a:lstStyle>
          <a:p>
            <a:r>
              <a:rPr lang="en-US" dirty="0"/>
              <a:t>Click to edit Master title style</a:t>
            </a:r>
            <a:endParaRPr dirty="0"/>
          </a:p>
        </p:txBody>
      </p:sp>
      <p:sp>
        <p:nvSpPr>
          <p:cNvPr id="12" name="Body Level One…"/>
          <p:cNvSpPr txBox="1">
            <a:spLocks noGrp="1"/>
          </p:cNvSpPr>
          <p:nvPr>
            <p:ph type="body" sz="quarter" idx="1"/>
          </p:nvPr>
        </p:nvSpPr>
        <p:spPr>
          <a:xfrm>
            <a:off x="571500" y="3185347"/>
            <a:ext cx="3238500" cy="1574876"/>
          </a:xfrm>
          <a:prstGeom prst="rect">
            <a:avLst/>
          </a:prstGeom>
        </p:spPr>
        <p:txBody>
          <a:bodyPr anchor="t">
            <a:noAutofit/>
          </a:bodyPr>
          <a:lstStyle>
            <a:lvl1pPr marL="0" indent="0">
              <a:lnSpc>
                <a:spcPct val="100000"/>
              </a:lnSpc>
              <a:spcBef>
                <a:spcPts val="0"/>
              </a:spcBef>
              <a:spcAft>
                <a:spcPts val="0"/>
              </a:spcAft>
              <a:buSzTx/>
              <a:buNone/>
              <a:defRPr sz="16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sp>
        <p:nvSpPr>
          <p:cNvPr id="8" name="Body Level One…">
            <a:extLst>
              <a:ext uri="{FF2B5EF4-FFF2-40B4-BE49-F238E27FC236}">
                <a16:creationId xmlns:a16="http://schemas.microsoft.com/office/drawing/2014/main" id="{C79EAFE0-671A-4AB5-9421-FBBCE1866F06}"/>
              </a:ext>
            </a:extLst>
          </p:cNvPr>
          <p:cNvSpPr txBox="1">
            <a:spLocks noGrp="1"/>
          </p:cNvSpPr>
          <p:nvPr>
            <p:ph type="body" sz="quarter" idx="10"/>
          </p:nvPr>
        </p:nvSpPr>
        <p:spPr>
          <a:xfrm>
            <a:off x="571500" y="2791523"/>
            <a:ext cx="3238500" cy="449765"/>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pic>
        <p:nvPicPr>
          <p:cNvPr id="6" name="Picture 5" descr="A red logo on a black background&#10;&#10;Description automatically generated with medium confidence">
            <a:extLst>
              <a:ext uri="{FF2B5EF4-FFF2-40B4-BE49-F238E27FC236}">
                <a16:creationId xmlns:a16="http://schemas.microsoft.com/office/drawing/2014/main" id="{7477F427-F351-1C4E-96C4-5296762E2B3D}"/>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99410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All Content">
    <p:spTree>
      <p:nvGrpSpPr>
        <p:cNvPr id="1" name=""/>
        <p:cNvGrpSpPr/>
        <p:nvPr/>
      </p:nvGrpSpPr>
      <p:grpSpPr>
        <a:xfrm>
          <a:off x="0" y="0"/>
          <a:ext cx="0" cy="0"/>
          <a:chOff x="0" y="0"/>
          <a:chExt cx="0" cy="0"/>
        </a:xfrm>
      </p:grpSpPr>
      <p:sp>
        <p:nvSpPr>
          <p:cNvPr id="124" name="Title Text"/>
          <p:cNvSpPr txBox="1">
            <a:spLocks noGrp="1"/>
          </p:cNvSpPr>
          <p:nvPr>
            <p:ph type="title"/>
          </p:nvPr>
        </p:nvSpPr>
        <p:spPr>
          <a:xfrm>
            <a:off x="733424" y="384048"/>
            <a:ext cx="7643659" cy="476250"/>
          </a:xfrm>
          <a:prstGeom prst="rect">
            <a:avLst/>
          </a:prstGeom>
        </p:spPr>
        <p:txBody>
          <a:bodyPr>
            <a:normAutofit/>
          </a:bodyPr>
          <a:lstStyle>
            <a:lvl1pPr>
              <a:defRPr sz="2400" b="1" i="0" u="none" strike="noStrike" cap="none" spc="0" baseline="0" dirty="0">
                <a:ln>
                  <a:noFill/>
                </a:ln>
                <a:solidFill>
                  <a:srgbClr val="181F2D"/>
                </a:solidFill>
                <a:uFillTx/>
                <a:latin typeface="+mj-lt"/>
                <a:ea typeface="+mn-ea"/>
                <a:cs typeface="+mn-cs"/>
                <a:sym typeface="Helvetica Neue"/>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1C421B22-0792-4CA5-806B-00E245A923B8}"/>
              </a:ext>
            </a:extLst>
          </p:cNvPr>
          <p:cNvSpPr>
            <a:spLocks noGrp="1"/>
          </p:cNvSpPr>
          <p:nvPr>
            <p:ph sz="quarter" idx="10"/>
          </p:nvPr>
        </p:nvSpPr>
        <p:spPr>
          <a:xfrm>
            <a:off x="733424" y="1335024"/>
            <a:ext cx="764366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2" name="Slide Number Placeholder 1">
            <a:extLst>
              <a:ext uri="{FF2B5EF4-FFF2-40B4-BE49-F238E27FC236}">
                <a16:creationId xmlns:a16="http://schemas.microsoft.com/office/drawing/2014/main" id="{BC172D3A-AAC6-43D9-A879-6CD7A562FAA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3E6D9C31-E9F5-477F-9B2D-9E0D4BDC47F6}"/>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363315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Bullets">
    <p:spTree>
      <p:nvGrpSpPr>
        <p:cNvPr id="1" name=""/>
        <p:cNvGrpSpPr/>
        <p:nvPr/>
      </p:nvGrpSpPr>
      <p:grpSpPr>
        <a:xfrm>
          <a:off x="0" y="0"/>
          <a:ext cx="0" cy="0"/>
          <a:chOff x="0" y="0"/>
          <a:chExt cx="0" cy="0"/>
        </a:xfrm>
      </p:grpSpPr>
      <p:sp>
        <p:nvSpPr>
          <p:cNvPr id="39" name="Title Text"/>
          <p:cNvSpPr txBox="1">
            <a:spLocks noGrp="1"/>
          </p:cNvSpPr>
          <p:nvPr>
            <p:ph type="title"/>
          </p:nvPr>
        </p:nvSpPr>
        <p:spPr>
          <a:xfrm>
            <a:off x="733424" y="384048"/>
            <a:ext cx="7643659" cy="476250"/>
          </a:xfrm>
          <a:prstGeom prst="rect">
            <a:avLst/>
          </a:prstGeom>
        </p:spPr>
        <p:txBody>
          <a:bodyPr>
            <a:normAutofit/>
          </a:bodyPr>
          <a:lstStyle>
            <a:lvl1pPr>
              <a:defRPr sz="2400" b="1">
                <a:solidFill>
                  <a:srgbClr val="181F2D"/>
                </a:solidFill>
              </a:defRPr>
            </a:lvl1pPr>
          </a:lstStyle>
          <a:p>
            <a:r>
              <a:rPr lang="en-US"/>
              <a:t>Click to edit Master title style</a:t>
            </a:r>
            <a:endParaRPr dirty="0"/>
          </a:p>
        </p:txBody>
      </p:sp>
      <p:sp>
        <p:nvSpPr>
          <p:cNvPr id="3" name="Text Placeholder 2">
            <a:extLst>
              <a:ext uri="{FF2B5EF4-FFF2-40B4-BE49-F238E27FC236}">
                <a16:creationId xmlns:a16="http://schemas.microsoft.com/office/drawing/2014/main" id="{BD05812C-D12C-4B79-B7B0-47A61E42D3D2}"/>
              </a:ext>
            </a:extLst>
          </p:cNvPr>
          <p:cNvSpPr>
            <a:spLocks noGrp="1"/>
          </p:cNvSpPr>
          <p:nvPr>
            <p:ph type="body" sz="quarter" idx="10"/>
          </p:nvPr>
        </p:nvSpPr>
        <p:spPr>
          <a:xfrm>
            <a:off x="733424" y="1335024"/>
            <a:ext cx="7643660" cy="3200400"/>
          </a:xfrm>
          <a:prstGeom prst="rect">
            <a:avLst/>
          </a:prstGeom>
        </p:spPr>
        <p:txBody>
          <a:bodyPr/>
          <a:lstStyle>
            <a:lvl1pPr marL="0" indent="0">
              <a:buNone/>
              <a:defRPr sz="1800">
                <a:solidFill>
                  <a:srgbClr val="181F2D"/>
                </a:solidFill>
              </a:defRPr>
            </a:lvl1pPr>
            <a:lvl2pPr marL="238125" indent="0">
              <a:buNone/>
              <a:defRPr sz="1600">
                <a:solidFill>
                  <a:srgbClr val="181F2D"/>
                </a:solidFill>
              </a:defRPr>
            </a:lvl2pPr>
            <a:lvl3pPr marL="476250" indent="0">
              <a:buNone/>
              <a:defRPr sz="1400">
                <a:solidFill>
                  <a:srgbClr val="181F2D"/>
                </a:solidFill>
              </a:defRPr>
            </a:lvl3pPr>
            <a:lvl4pPr marL="714375" indent="0">
              <a:buNone/>
              <a:defRPr sz="1400">
                <a:solidFill>
                  <a:srgbClr val="181F2D"/>
                </a:solidFill>
              </a:defRPr>
            </a:lvl4pPr>
            <a:lvl5pPr marL="952500" indent="0">
              <a:buNone/>
              <a:defRPr sz="1400">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546F3C5C-961C-4423-B1FF-E32FC83E4AB0}"/>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0E62BB8D-42D4-4B44-9A76-51373BF95A82}"/>
              </a:ext>
            </a:extLst>
          </p:cNvPr>
          <p:cNvSpPr>
            <a:spLocks noGrp="1"/>
          </p:cNvSpPr>
          <p:nvPr>
            <p:ph type="ftr" sz="quarter" idx="12"/>
          </p:nvPr>
        </p:nvSpPr>
        <p:spPr/>
        <p:txBody>
          <a:bodyPr/>
          <a:lstStyle/>
          <a:p>
            <a:r>
              <a:rPr lang="en-CA" dirty="0"/>
              <a:t>©2023 Canada Health Infoway</a:t>
            </a:r>
          </a:p>
        </p:txBody>
      </p:sp>
    </p:spTree>
    <p:extLst>
      <p:ext uri="{BB962C8B-B14F-4D97-AF65-F5344CB8AC3E}">
        <p14:creationId xmlns:p14="http://schemas.microsoft.com/office/powerpoint/2010/main" val="33614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s and Bullets">
    <p:spTree>
      <p:nvGrpSpPr>
        <p:cNvPr id="1" name=""/>
        <p:cNvGrpSpPr/>
        <p:nvPr/>
      </p:nvGrpSpPr>
      <p:grpSpPr>
        <a:xfrm>
          <a:off x="0" y="0"/>
          <a:ext cx="0" cy="0"/>
          <a:chOff x="0" y="0"/>
          <a:chExt cx="0" cy="0"/>
        </a:xfrm>
      </p:grpSpPr>
      <p:sp>
        <p:nvSpPr>
          <p:cNvPr id="138" name="Title Text"/>
          <p:cNvSpPr txBox="1">
            <a:spLocks noGrp="1"/>
          </p:cNvSpPr>
          <p:nvPr>
            <p:ph type="title"/>
          </p:nvPr>
        </p:nvSpPr>
        <p:spPr>
          <a:xfrm>
            <a:off x="733424" y="384048"/>
            <a:ext cx="7643658"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139" name="Body Level One…"/>
          <p:cNvSpPr txBox="1">
            <a:spLocks noGrp="1"/>
          </p:cNvSpPr>
          <p:nvPr>
            <p:ph type="body" idx="1"/>
          </p:nvPr>
        </p:nvSpPr>
        <p:spPr>
          <a:xfrm>
            <a:off x="733424" y="1743476"/>
            <a:ext cx="7643659" cy="2847573"/>
          </a:xfrm>
          <a:prstGeom prst="rect">
            <a:avLst/>
          </a:prstGeom>
        </p:spPr>
        <p:txBody>
          <a:bodyPr anchor="t">
            <a:noAutofit/>
          </a:bodyPr>
          <a:lstStyle>
            <a:lvl1pPr marL="460375" indent="-460375">
              <a:lnSpc>
                <a:spcPct val="130000"/>
              </a:lnSpc>
              <a:spcBef>
                <a:spcPts val="0"/>
              </a:spcBef>
              <a:buClr>
                <a:srgbClr val="E02D3A"/>
              </a:buClr>
              <a:buSzTx/>
              <a:buFont typeface="+mj-lt"/>
              <a:buAutoNum type="arabicPeriod"/>
              <a:defRPr sz="1800">
                <a:solidFill>
                  <a:srgbClr val="181F2D"/>
                </a:solidFill>
                <a:latin typeface="+mn-lt"/>
              </a:defRPr>
            </a:lvl1pPr>
            <a:lvl2pPr marL="684213" indent="-223838">
              <a:lnSpc>
                <a:spcPct val="130000"/>
              </a:lnSpc>
              <a:spcBef>
                <a:spcPts val="0"/>
              </a:spcBef>
              <a:buSzTx/>
              <a:buFont typeface="Arial" panose="020B0604020202020204" pitchFamily="34" charset="0"/>
              <a:buChar char="•"/>
              <a:defRPr sz="1600">
                <a:solidFill>
                  <a:srgbClr val="181F2D"/>
                </a:solidFill>
                <a:latin typeface="+mn-lt"/>
              </a:defRPr>
            </a:lvl2pPr>
            <a:lvl3pPr marL="914400" indent="-223838" defTabSz="323850">
              <a:lnSpc>
                <a:spcPct val="130000"/>
              </a:lnSpc>
              <a:spcBef>
                <a:spcPts val="0"/>
              </a:spcBef>
              <a:buSzTx/>
              <a:buFont typeface="Arial" panose="020B0604020202020204" pitchFamily="34" charset="0"/>
              <a:buChar char="•"/>
              <a:defRPr sz="1400">
                <a:solidFill>
                  <a:srgbClr val="181F2D"/>
                </a:solidFill>
                <a:latin typeface="+mn-lt"/>
              </a:defRPr>
            </a:lvl3pPr>
            <a:lvl4pPr marL="457200" indent="257175">
              <a:lnSpc>
                <a:spcPct val="130000"/>
              </a:lnSpc>
              <a:spcBef>
                <a:spcPts val="0"/>
              </a:spcBef>
              <a:buSzTx/>
              <a:buNone/>
              <a:defRPr sz="1400">
                <a:solidFill>
                  <a:srgbClr val="000000"/>
                </a:solidFill>
              </a:defRPr>
            </a:lvl4pPr>
            <a:lvl5pPr marL="0" indent="342900">
              <a:lnSpc>
                <a:spcPct val="130000"/>
              </a:lnSpc>
              <a:spcBef>
                <a:spcPts val="0"/>
              </a:spcBef>
              <a:buSzTx/>
              <a:buNone/>
              <a:defRPr sz="1400">
                <a:solidFill>
                  <a:srgbClr val="000000"/>
                </a:solidFill>
              </a:defRPr>
            </a:lvl5pPr>
          </a:lstStyle>
          <a:p>
            <a:pPr lvl="0"/>
            <a:r>
              <a:rPr lang="en-US" dirty="0"/>
              <a:t>Edit Master text styles</a:t>
            </a:r>
          </a:p>
          <a:p>
            <a:pPr lvl="1"/>
            <a:r>
              <a:rPr lang="en-US" dirty="0"/>
              <a:t>Second level</a:t>
            </a:r>
          </a:p>
          <a:p>
            <a:pPr lvl="2"/>
            <a:r>
              <a:rPr lang="en-US" dirty="0"/>
              <a:t>Third level</a:t>
            </a:r>
          </a:p>
        </p:txBody>
      </p:sp>
      <p:sp>
        <p:nvSpPr>
          <p:cNvPr id="9" name="Text Placeholder 8">
            <a:extLst>
              <a:ext uri="{FF2B5EF4-FFF2-40B4-BE49-F238E27FC236}">
                <a16:creationId xmlns:a16="http://schemas.microsoft.com/office/drawing/2014/main" id="{FBAA267D-646B-42C6-A9CD-6BAFDA8822E0}"/>
              </a:ext>
            </a:extLst>
          </p:cNvPr>
          <p:cNvSpPr>
            <a:spLocks noGrp="1"/>
          </p:cNvSpPr>
          <p:nvPr>
            <p:ph type="body" sz="quarter" idx="10"/>
          </p:nvPr>
        </p:nvSpPr>
        <p:spPr>
          <a:xfrm>
            <a:off x="733423" y="1335024"/>
            <a:ext cx="7643659" cy="408452"/>
          </a:xfrm>
          <a:prstGeom prst="rect">
            <a:avLst/>
          </a:prstGeom>
        </p:spPr>
        <p:txBody>
          <a:bodyPr>
            <a:normAutofit/>
          </a:bodyPr>
          <a:lstStyle>
            <a:lvl1pPr marL="0" indent="0">
              <a:buNone/>
              <a:defRPr sz="1800" b="1">
                <a:solidFill>
                  <a:srgbClr val="181F2D"/>
                </a:solidFill>
              </a:defRPr>
            </a:lvl1pPr>
            <a:lvl2pPr marL="238125" indent="0">
              <a:buNone/>
              <a:defRPr/>
            </a:lvl2pPr>
            <a:lvl3pPr marL="476250" indent="0">
              <a:buNone/>
              <a:defRPr/>
            </a:lvl3pPr>
            <a:lvl4pPr marL="714375" indent="0">
              <a:buNone/>
              <a:defRPr/>
            </a:lvl4pPr>
            <a:lvl5pPr marL="952500" indent="0">
              <a:buNone/>
              <a:defRPr/>
            </a:lvl5pPr>
          </a:lstStyle>
          <a:p>
            <a:pPr lvl="0"/>
            <a:r>
              <a:rPr lang="en-US" dirty="0"/>
              <a:t>Edit Master text styles</a:t>
            </a:r>
          </a:p>
        </p:txBody>
      </p:sp>
      <p:sp>
        <p:nvSpPr>
          <p:cNvPr id="2" name="Slide Number Placeholder 1">
            <a:extLst>
              <a:ext uri="{FF2B5EF4-FFF2-40B4-BE49-F238E27FC236}">
                <a16:creationId xmlns:a16="http://schemas.microsoft.com/office/drawing/2014/main" id="{909C97EF-7BD4-4119-94E4-6C783B4D3EB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0289C22-0B97-4A69-B42C-3059CFFEF48A}"/>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864114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All Content">
    <p:spTree>
      <p:nvGrpSpPr>
        <p:cNvPr id="1" name=""/>
        <p:cNvGrpSpPr/>
        <p:nvPr/>
      </p:nvGrpSpPr>
      <p:grpSpPr>
        <a:xfrm>
          <a:off x="0" y="0"/>
          <a:ext cx="0" cy="0"/>
          <a:chOff x="0" y="0"/>
          <a:chExt cx="0" cy="0"/>
        </a:xfrm>
      </p:grpSpPr>
      <p:sp>
        <p:nvSpPr>
          <p:cNvPr id="152" name="Title Text"/>
          <p:cNvSpPr txBox="1">
            <a:spLocks noGrp="1"/>
          </p:cNvSpPr>
          <p:nvPr>
            <p:ph type="title"/>
          </p:nvPr>
        </p:nvSpPr>
        <p:spPr>
          <a:xfrm>
            <a:off x="733424" y="384048"/>
            <a:ext cx="7643660"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A8D43F9C-2B95-4EB4-B43D-897CDCBE0DB3}"/>
              </a:ext>
            </a:extLst>
          </p:cNvPr>
          <p:cNvSpPr>
            <a:spLocks noGrp="1"/>
          </p:cNvSpPr>
          <p:nvPr>
            <p:ph sz="quarter" idx="10"/>
          </p:nvPr>
        </p:nvSpPr>
        <p:spPr>
          <a:xfrm>
            <a:off x="733425" y="1333501"/>
            <a:ext cx="3577419"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6" name="Content Placeholder 5">
            <a:extLst>
              <a:ext uri="{FF2B5EF4-FFF2-40B4-BE49-F238E27FC236}">
                <a16:creationId xmlns:a16="http://schemas.microsoft.com/office/drawing/2014/main" id="{E59109F0-8496-4318-80EF-A444125651BC}"/>
              </a:ext>
            </a:extLst>
          </p:cNvPr>
          <p:cNvSpPr>
            <a:spLocks noGrp="1"/>
          </p:cNvSpPr>
          <p:nvPr>
            <p:ph sz="quarter" idx="11"/>
          </p:nvPr>
        </p:nvSpPr>
        <p:spPr>
          <a:xfrm>
            <a:off x="4555254" y="1333500"/>
            <a:ext cx="368339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2EA4EBAB-DE80-4B25-951E-84CBE8F634D9}"/>
              </a:ext>
            </a:extLst>
          </p:cNvPr>
          <p:cNvSpPr>
            <a:spLocks noGrp="1"/>
          </p:cNvSpPr>
          <p:nvPr>
            <p:ph type="sldNum" sz="quarter" idx="12"/>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67B9066-CAB2-445E-9D55-B312616CD47B}"/>
              </a:ext>
            </a:extLst>
          </p:cNvPr>
          <p:cNvSpPr>
            <a:spLocks noGrp="1"/>
          </p:cNvSpPr>
          <p:nvPr>
            <p:ph type="ftr" sz="quarter" idx="13"/>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237617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5" name="Title Text"/>
          <p:cNvSpPr txBox="1">
            <a:spLocks noGrp="1"/>
          </p:cNvSpPr>
          <p:nvPr>
            <p:ph type="title"/>
          </p:nvPr>
        </p:nvSpPr>
        <p:spPr>
          <a:xfrm>
            <a:off x="731520" y="384048"/>
            <a:ext cx="7645564"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760354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FRAME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0" y="0"/>
            <a:ext cx="9144000" cy="5143500"/>
          </a:xfrm>
        </p:spPr>
        <p:txBody>
          <a:bodyPr/>
          <a:lstStyle>
            <a:lvl1pPr>
              <a:defRPr>
                <a:solidFill>
                  <a:srgbClr val="181F2D"/>
                </a:solidFill>
              </a:defRPr>
            </a:lvl1pPr>
          </a:lstStyle>
          <a:p>
            <a:endParaRPr lang="en-CA" dirty="0"/>
          </a:p>
        </p:txBody>
      </p:sp>
    </p:spTree>
    <p:extLst>
      <p:ext uri="{BB962C8B-B14F-4D97-AF65-F5344CB8AC3E}">
        <p14:creationId xmlns:p14="http://schemas.microsoft.com/office/powerpoint/2010/main" val="270578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ROPPED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5337242" y="0"/>
            <a:ext cx="3806757" cy="5143500"/>
          </a:xfrm>
        </p:spPr>
        <p:txBody>
          <a:bodyPr/>
          <a:lstStyle>
            <a:lvl1pPr>
              <a:defRPr>
                <a:solidFill>
                  <a:srgbClr val="181F2D"/>
                </a:solidFill>
              </a:defRPr>
            </a:lvl1pPr>
          </a:lstStyle>
          <a:p>
            <a:endParaRPr lang="en-CA" dirty="0"/>
          </a:p>
        </p:txBody>
      </p:sp>
      <p:sp>
        <p:nvSpPr>
          <p:cNvPr id="7" name="Title Text">
            <a:extLst>
              <a:ext uri="{FF2B5EF4-FFF2-40B4-BE49-F238E27FC236}">
                <a16:creationId xmlns:a16="http://schemas.microsoft.com/office/drawing/2014/main" id="{100864CA-6E58-439E-8194-65F1560D42CA}"/>
              </a:ext>
            </a:extLst>
          </p:cNvPr>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8" name="Body Level One…">
            <a:extLst>
              <a:ext uri="{FF2B5EF4-FFF2-40B4-BE49-F238E27FC236}">
                <a16:creationId xmlns:a16="http://schemas.microsoft.com/office/drawing/2014/main" id="{13188AC0-C894-4729-AEF7-89DF69E54A44}"/>
              </a:ext>
            </a:extLst>
          </p:cNvPr>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pic>
        <p:nvPicPr>
          <p:cNvPr id="10" name="Picture 9" descr="A red logo on a black background&#10;&#10;Description automatically generated with medium confidence">
            <a:extLst>
              <a:ext uri="{FF2B5EF4-FFF2-40B4-BE49-F238E27FC236}">
                <a16:creationId xmlns:a16="http://schemas.microsoft.com/office/drawing/2014/main" id="{889726E0-7DC6-1846-AE6D-FAE9C79DDE7F}"/>
              </a:ext>
            </a:extLst>
          </p:cNvPr>
          <p:cNvPicPr>
            <a:picLocks noChangeAspect="1"/>
          </p:cNvPicPr>
          <p:nvPr userDrawn="1"/>
        </p:nvPicPr>
        <p:blipFill rotWithShape="1">
          <a:blip r:embed="rId2"/>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75076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31520" y="384048"/>
            <a:ext cx="7645564" cy="47548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rPr lang="en-US" dirty="0"/>
              <a:t>Click to edit Master title style</a:t>
            </a:r>
            <a:endParaRPr dirty="0"/>
          </a:p>
        </p:txBody>
      </p:sp>
      <p:sp>
        <p:nvSpPr>
          <p:cNvPr id="5" name="Text Placeholder 4">
            <a:extLst>
              <a:ext uri="{FF2B5EF4-FFF2-40B4-BE49-F238E27FC236}">
                <a16:creationId xmlns:a16="http://schemas.microsoft.com/office/drawing/2014/main" id="{8AC05E6A-587B-465C-94D9-65A931B8C2DC}"/>
              </a:ext>
            </a:extLst>
          </p:cNvPr>
          <p:cNvSpPr>
            <a:spLocks noGrp="1"/>
          </p:cNvSpPr>
          <p:nvPr>
            <p:ph type="body" idx="1"/>
          </p:nvPr>
        </p:nvSpPr>
        <p:spPr>
          <a:xfrm>
            <a:off x="731520" y="1335024"/>
            <a:ext cx="7645564" cy="32004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2018 Canada Health Infoway">
            <a:extLst>
              <a:ext uri="{FF2B5EF4-FFF2-40B4-BE49-F238E27FC236}">
                <a16:creationId xmlns:a16="http://schemas.microsoft.com/office/drawing/2014/main" id="{DC8229DB-C643-4C6E-A4BB-33D5C2A79B9B}"/>
              </a:ext>
            </a:extLst>
          </p:cNvPr>
          <p:cNvSpPr txBox="1"/>
          <p:nvPr userDrawn="1"/>
        </p:nvSpPr>
        <p:spPr>
          <a:xfrm>
            <a:off x="246081" y="4770665"/>
            <a:ext cx="1459662" cy="146194"/>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lvl1pPr algn="r" defTabSz="457200">
              <a:defRPr sz="2100" b="0" cap="none">
                <a:solidFill>
                  <a:srgbClr val="000000"/>
                </a:solidFill>
              </a:defRPr>
            </a:lvl1pPr>
          </a:lstStyle>
          <a:p>
            <a:endParaRPr sz="700" b="0" i="0" dirty="0">
              <a:latin typeface="Helvetica Neue Light" panose="02000403000000020004" pitchFamily="2" charset="0"/>
              <a:ea typeface="Helvetica Neue Light" panose="02000403000000020004" pitchFamily="2" charset="0"/>
            </a:endParaRPr>
          </a:p>
        </p:txBody>
      </p:sp>
      <p:sp>
        <p:nvSpPr>
          <p:cNvPr id="3" name="Slide Number Placeholder 2">
            <a:extLst>
              <a:ext uri="{FF2B5EF4-FFF2-40B4-BE49-F238E27FC236}">
                <a16:creationId xmlns:a16="http://schemas.microsoft.com/office/drawing/2014/main" id="{A6C3A846-9A3E-4E78-A290-30942D29164E}"/>
              </a:ext>
            </a:extLst>
          </p:cNvPr>
          <p:cNvSpPr>
            <a:spLocks noGrp="1"/>
          </p:cNvSpPr>
          <p:nvPr>
            <p:ph type="sldNum" sz="quarter" idx="4"/>
          </p:nvPr>
        </p:nvSpPr>
        <p:spPr>
          <a:xfrm>
            <a:off x="246081" y="4497556"/>
            <a:ext cx="393255" cy="274637"/>
          </a:xfrm>
          <a:prstGeom prst="rect">
            <a:avLst/>
          </a:prstGeom>
        </p:spPr>
        <p:txBody>
          <a:bodyPr vert="horz" lIns="91440" tIns="45720" rIns="91440" bIns="45720" rtlCol="0" anchor="ctr"/>
          <a:lstStyle>
            <a:lvl1pPr algn="l">
              <a:defRPr sz="1000">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77E08CFF-7BA4-4FF3-A24E-133C63B99493}"/>
              </a:ext>
            </a:extLst>
          </p:cNvPr>
          <p:cNvSpPr>
            <a:spLocks noGrp="1"/>
          </p:cNvSpPr>
          <p:nvPr>
            <p:ph type="ftr" sz="quarter" idx="3"/>
          </p:nvPr>
        </p:nvSpPr>
        <p:spPr>
          <a:xfrm>
            <a:off x="246081" y="4810284"/>
            <a:ext cx="1828800" cy="146304"/>
          </a:xfrm>
          <a:prstGeom prst="rect">
            <a:avLst/>
          </a:prstGeom>
        </p:spPr>
        <p:txBody>
          <a:bodyPr vert="horz" lIns="91440" tIns="45720" rIns="91440" bIns="45720" rtlCol="0" anchor="ctr"/>
          <a:lstStyle>
            <a:lvl1pPr algn="l">
              <a:defRPr sz="700">
                <a:solidFill>
                  <a:schemeClr val="tx1">
                    <a:tint val="75000"/>
                  </a:schemeClr>
                </a:solidFill>
              </a:defRPr>
            </a:lvl1pPr>
          </a:lstStyle>
          <a:p>
            <a:r>
              <a:rPr lang="en-CA" dirty="0"/>
              <a:t>©2023 Canada Health Infoway</a:t>
            </a:r>
          </a:p>
        </p:txBody>
      </p:sp>
      <p:pic>
        <p:nvPicPr>
          <p:cNvPr id="12" name="Picture 11">
            <a:extLst>
              <a:ext uri="{FF2B5EF4-FFF2-40B4-BE49-F238E27FC236}">
                <a16:creationId xmlns:a16="http://schemas.microsoft.com/office/drawing/2014/main" id="{B8135846-E460-4558-B9C1-CB8EEC242490}"/>
              </a:ext>
            </a:extLst>
          </p:cNvPr>
          <p:cNvPicPr>
            <a:picLocks noChangeAspect="1"/>
          </p:cNvPicPr>
          <p:nvPr userDrawn="1"/>
        </p:nvPicPr>
        <p:blipFill>
          <a:blip r:embed="rId13"/>
          <a:srcRect t="41558" b="41558"/>
          <a:stretch/>
        </p:blipFill>
        <p:spPr>
          <a:xfrm>
            <a:off x="6959889" y="4635476"/>
            <a:ext cx="1920160" cy="325205"/>
          </a:xfrm>
          <a:prstGeom prst="rect">
            <a:avLst/>
          </a:prstGeom>
        </p:spPr>
      </p:pic>
    </p:spTree>
  </p:cSld>
  <p:clrMap bg1="lt1" tx1="dk1" bg2="lt2" tx2="dk2" accent1="accent1" accent2="accent2" accent3="accent3" accent4="accent4" accent5="accent5" accent6="accent6" hlink="hlink" folHlink="folHlink"/>
  <p:sldLayoutIdLst>
    <p:sldLayoutId id="2147483727" r:id="rId1"/>
    <p:sldLayoutId id="2147483714" r:id="rId2"/>
    <p:sldLayoutId id="2147483717" r:id="rId3"/>
    <p:sldLayoutId id="2147483705" r:id="rId4"/>
    <p:sldLayoutId id="2147483710" r:id="rId5"/>
    <p:sldLayoutId id="2147483704" r:id="rId6"/>
    <p:sldLayoutId id="2147483711" r:id="rId7"/>
    <p:sldLayoutId id="2147483724" r:id="rId8"/>
    <p:sldLayoutId id="2147483729" r:id="rId9"/>
    <p:sldLayoutId id="2147483712" r:id="rId10"/>
    <p:sldLayoutId id="214748371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0" marR="0" indent="0" algn="l" defTabSz="309563" eaLnBrk="1" latinLnBrk="0" hangingPunct="1">
        <a:lnSpc>
          <a:spcPct val="100000"/>
        </a:lnSpc>
        <a:spcBef>
          <a:spcPts val="0"/>
        </a:spcBef>
        <a:spcAft>
          <a:spcPts val="0"/>
        </a:spcAft>
        <a:buClrTx/>
        <a:buSzTx/>
        <a:buFontTx/>
        <a:buNone/>
        <a:tabLst/>
        <a:defRPr sz="2400" b="1" i="0" u="none" strike="noStrike" cap="none" spc="0" baseline="0" dirty="0">
          <a:ln>
            <a:noFill/>
          </a:ln>
          <a:solidFill>
            <a:srgbClr val="181F2D"/>
          </a:solidFill>
          <a:uFillTx/>
          <a:latin typeface="+mj-lt"/>
          <a:ea typeface="+mn-ea"/>
          <a:cs typeface="+mn-cs"/>
          <a:sym typeface="Helvetica Neue"/>
        </a:defRPr>
      </a:lvl1pPr>
      <a:lvl2pPr marL="0" marR="0" indent="857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2pPr>
      <a:lvl3pPr marL="0" marR="0" indent="1714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3pPr>
      <a:lvl4pPr marL="0" marR="0" indent="2571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4pPr>
      <a:lvl5pPr marL="0" marR="0" indent="3429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5pPr>
      <a:lvl6pPr marL="0" marR="0" indent="4286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6pPr>
      <a:lvl7pPr marL="0" marR="0" indent="5143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7pPr>
      <a:lvl8pPr marL="0" marR="0" indent="6000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8pPr>
      <a:lvl9pPr marL="0" marR="0" indent="6858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9pPr>
    </p:titleStyle>
    <p:bodyStyle>
      <a:lvl1pPr marL="192024" marR="0" indent="-190500" algn="l" defTabSz="309563" eaLnBrk="1" latinLnBrk="0" hangingPunct="1">
        <a:lnSpc>
          <a:spcPct val="130000"/>
        </a:lnSpc>
        <a:spcBef>
          <a:spcPts val="300"/>
        </a:spcBef>
        <a:spcAft>
          <a:spcPts val="300"/>
        </a:spcAft>
        <a:buClrTx/>
        <a:buSzPct val="100000"/>
        <a:buFontTx/>
        <a:buChar char="•"/>
        <a:tabLst/>
        <a:defRPr lang="en-US" sz="1800" b="0" i="0" u="none" strike="noStrike" cap="none" spc="0" baseline="0" dirty="0">
          <a:ln>
            <a:noFill/>
          </a:ln>
          <a:solidFill>
            <a:srgbClr val="181F2D"/>
          </a:solidFill>
          <a:uFillTx/>
          <a:latin typeface="+mn-lt"/>
          <a:ea typeface="+mn-ea"/>
          <a:cs typeface="+mn-cs"/>
          <a:sym typeface="Helvetica Neue"/>
        </a:defRPr>
      </a:lvl1pPr>
      <a:lvl2pPr marL="429768" marR="0" indent="-190500" algn="l" defTabSz="309563" eaLnBrk="1" latinLnBrk="0" hangingPunct="1">
        <a:lnSpc>
          <a:spcPct val="130000"/>
        </a:lnSpc>
        <a:spcBef>
          <a:spcPts val="300"/>
        </a:spcBef>
        <a:spcAft>
          <a:spcPts val="300"/>
        </a:spcAft>
        <a:buClrTx/>
        <a:buSzPct val="100000"/>
        <a:buFontTx/>
        <a:buChar char="•"/>
        <a:tabLst/>
        <a:defRPr lang="en-US" sz="1600" b="0" i="0" u="none" strike="noStrike" cap="none" spc="0" baseline="0" dirty="0">
          <a:ln>
            <a:noFill/>
          </a:ln>
          <a:solidFill>
            <a:srgbClr val="181F2D"/>
          </a:solidFill>
          <a:uFillTx/>
          <a:latin typeface="+mn-lt"/>
          <a:ea typeface="+mn-ea"/>
          <a:cs typeface="+mn-cs"/>
          <a:sym typeface="Helvetica Neue"/>
        </a:defRPr>
      </a:lvl2pPr>
      <a:lvl3pPr marL="667512"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3pPr>
      <a:lvl4pPr marL="905256"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4pPr>
      <a:lvl5pPr marL="1143000" marR="0" indent="-190500" algn="l" defTabSz="309563" eaLnBrk="1" latinLnBrk="0" hangingPunct="1">
        <a:lnSpc>
          <a:spcPct val="130000"/>
        </a:lnSpc>
        <a:spcBef>
          <a:spcPts val="300"/>
        </a:spcBef>
        <a:spcAft>
          <a:spcPts val="300"/>
        </a:spcAft>
        <a:buClrTx/>
        <a:buSzPct val="100000"/>
        <a:buFontTx/>
        <a:buChar char="•"/>
        <a:tabLst/>
        <a:defRPr lang="en-CA" sz="1400" b="0" i="0" u="none" strike="noStrike" cap="none" spc="0" baseline="0" dirty="0">
          <a:ln>
            <a:noFill/>
          </a:ln>
          <a:solidFill>
            <a:srgbClr val="181F2D"/>
          </a:solidFill>
          <a:uFillTx/>
          <a:latin typeface="+mn-lt"/>
          <a:ea typeface="+mn-ea"/>
          <a:cs typeface="+mn-cs"/>
          <a:sym typeface="Helvetica Neue"/>
        </a:defRPr>
      </a:lvl5pPr>
      <a:lvl6pPr marL="130968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6pPr>
      <a:lvl7pPr marL="154781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7pPr>
      <a:lvl8pPr marL="178593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8pPr>
      <a:lvl9pPr marL="202406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9pPr>
    </p:bodyStyle>
    <p:otherStyle>
      <a:lvl1pPr marL="0" marR="0" indent="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1pPr>
      <a:lvl2pPr marL="0" marR="0" indent="857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2pPr>
      <a:lvl3pPr marL="0" marR="0" indent="1714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3pPr>
      <a:lvl4pPr marL="0" marR="0" indent="2571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4pPr>
      <a:lvl5pPr marL="0" marR="0" indent="3429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5pPr>
      <a:lvl6pPr marL="0" marR="0" indent="4286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6pPr>
      <a:lvl7pPr marL="0" marR="0" indent="5143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7pPr>
      <a:lvl8pPr marL="0" marR="0" indent="6000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8pPr>
      <a:lvl9pPr marL="0" marR="0" indent="6858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625977-8DC5-B7C4-7EEE-625D6D5320B0}"/>
              </a:ext>
            </a:extLst>
          </p:cNvPr>
          <p:cNvSpPr>
            <a:spLocks noGrp="1"/>
          </p:cNvSpPr>
          <p:nvPr>
            <p:ph type="title"/>
          </p:nvPr>
        </p:nvSpPr>
        <p:spPr/>
        <p:txBody>
          <a:bodyPr/>
          <a:lstStyle/>
          <a:p>
            <a:r>
              <a:rPr lang="fr-FR" dirty="0">
                <a:solidFill>
                  <a:srgbClr val="181F2D"/>
                </a:solidFill>
              </a:rPr>
              <a:t>Traduction de "</a:t>
            </a:r>
            <a:r>
              <a:rPr lang="fr-FR" dirty="0" err="1">
                <a:solidFill>
                  <a:srgbClr val="181F2D"/>
                </a:solidFill>
              </a:rPr>
              <a:t>frostbite</a:t>
            </a:r>
            <a:r>
              <a:rPr lang="fr-FR" dirty="0">
                <a:solidFill>
                  <a:srgbClr val="181F2D"/>
                </a:solidFill>
              </a:rPr>
              <a:t>" et "</a:t>
            </a:r>
            <a:r>
              <a:rPr lang="fr-FR" dirty="0" err="1">
                <a:solidFill>
                  <a:srgbClr val="181F2D"/>
                </a:solidFill>
              </a:rPr>
              <a:t>chilblains</a:t>
            </a:r>
            <a:r>
              <a:rPr lang="fr-FR" dirty="0">
                <a:solidFill>
                  <a:srgbClr val="181F2D"/>
                </a:solidFill>
              </a:rPr>
              <a:t>"</a:t>
            </a:r>
            <a:endParaRPr lang="en-CA" dirty="0"/>
          </a:p>
        </p:txBody>
      </p:sp>
      <p:sp>
        <p:nvSpPr>
          <p:cNvPr id="3" name="Espace réservé du contenu 2">
            <a:extLst>
              <a:ext uri="{FF2B5EF4-FFF2-40B4-BE49-F238E27FC236}">
                <a16:creationId xmlns:a16="http://schemas.microsoft.com/office/drawing/2014/main" id="{E89EE2C4-781F-3E43-3ADF-F30280606255}"/>
              </a:ext>
            </a:extLst>
          </p:cNvPr>
          <p:cNvSpPr>
            <a:spLocks noGrp="1"/>
          </p:cNvSpPr>
          <p:nvPr>
            <p:ph sz="quarter" idx="10"/>
          </p:nvPr>
        </p:nvSpPr>
        <p:spPr/>
        <p:txBody>
          <a:bodyPr>
            <a:normAutofit/>
          </a:bodyPr>
          <a:lstStyle/>
          <a:p>
            <a:pPr marL="1524" indent="0">
              <a:buNone/>
            </a:pPr>
            <a:r>
              <a:rPr lang="fr-CA" b="1" dirty="0"/>
              <a:t>Problématique</a:t>
            </a:r>
            <a:r>
              <a:rPr lang="fr-CA" dirty="0"/>
              <a:t>: Les deux concepts sont traduits par « engelure »</a:t>
            </a:r>
          </a:p>
          <a:p>
            <a:pPr marL="1524" indent="0">
              <a:buNone/>
            </a:pPr>
            <a:r>
              <a:rPr lang="en-CA" b="1" dirty="0" err="1"/>
              <a:t>Définitions</a:t>
            </a:r>
            <a:r>
              <a:rPr lang="en-CA" b="1" dirty="0"/>
              <a:t> de "</a:t>
            </a:r>
            <a:r>
              <a:rPr lang="en-CA" b="1" dirty="0" err="1"/>
              <a:t>engelures</a:t>
            </a:r>
            <a:r>
              <a:rPr lang="en-CA" b="1" dirty="0"/>
              <a:t>" (chilblains):</a:t>
            </a:r>
          </a:p>
          <a:p>
            <a:pPr marL="1524" indent="0">
              <a:buNone/>
            </a:pPr>
            <a:r>
              <a:rPr lang="fr-FR" sz="1500" dirty="0"/>
              <a:t>GDT*, Académie de médecine : ENGELURE(S) (</a:t>
            </a:r>
            <a:r>
              <a:rPr lang="fr-FR" sz="1500" dirty="0" err="1"/>
              <a:t>chilblain</a:t>
            </a:r>
            <a:r>
              <a:rPr lang="fr-FR" sz="1500" dirty="0"/>
              <a:t>(s)) - Lésion due au froid, siégeant surtout au niveau des doigts et des orteils, caractérisée par une enflure limitée, dure, rouge et douloureuse, avec parfois phlyctènes et crevasses. Peut aboutir à la thrombose et à la gangrène sèche. // Réaction cutanée liée au froid et à l'humidité, caractérisée par des tuméfactions rouge violacé, lisses, douloureuses, atteignant les extrémités : doigts, orteils, talons, oreilles, nez. SYN. Érythème </a:t>
            </a:r>
            <a:r>
              <a:rPr lang="fr-FR" sz="1500" dirty="0" err="1"/>
              <a:t>pernio</a:t>
            </a:r>
            <a:r>
              <a:rPr lang="fr-FR" sz="1500" dirty="0"/>
              <a:t> </a:t>
            </a:r>
          </a:p>
          <a:p>
            <a:pPr marL="1524" indent="0">
              <a:buNone/>
            </a:pPr>
            <a:r>
              <a:rPr lang="en-CA" sz="1000" dirty="0"/>
              <a:t>*GDT: https://vitrinelinguistique.oqlf.gouv.qc.ca/</a:t>
            </a:r>
          </a:p>
        </p:txBody>
      </p:sp>
      <p:sp>
        <p:nvSpPr>
          <p:cNvPr id="4" name="Espace réservé du numéro de diapositive 3">
            <a:extLst>
              <a:ext uri="{FF2B5EF4-FFF2-40B4-BE49-F238E27FC236}">
                <a16:creationId xmlns:a16="http://schemas.microsoft.com/office/drawing/2014/main" id="{13BB2660-B8DE-CD6C-154B-A1344531DE2D}"/>
              </a:ext>
            </a:extLst>
          </p:cNvPr>
          <p:cNvSpPr>
            <a:spLocks noGrp="1"/>
          </p:cNvSpPr>
          <p:nvPr>
            <p:ph type="sldNum" sz="quarter" idx="11"/>
          </p:nvPr>
        </p:nvSpPr>
        <p:spPr/>
        <p:txBody>
          <a:bodyPr/>
          <a:lstStyle/>
          <a:p>
            <a:fld id="{7BCFBF29-39BB-47B7-B83E-9E61FEB2B13F}" type="slidenum">
              <a:rPr lang="en-CA" smtClean="0"/>
              <a:pPr/>
              <a:t>1</a:t>
            </a:fld>
            <a:endParaRPr lang="en-CA" dirty="0"/>
          </a:p>
        </p:txBody>
      </p:sp>
      <p:sp>
        <p:nvSpPr>
          <p:cNvPr id="5" name="Espace réservé du pied de page 4">
            <a:extLst>
              <a:ext uri="{FF2B5EF4-FFF2-40B4-BE49-F238E27FC236}">
                <a16:creationId xmlns:a16="http://schemas.microsoft.com/office/drawing/2014/main" id="{167D8432-0534-2A46-5630-B1DFB494FE6E}"/>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2576189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8023076-5B62-4B99-3F30-CE5D6B8F40C4}"/>
              </a:ext>
            </a:extLst>
          </p:cNvPr>
          <p:cNvSpPr>
            <a:spLocks noGrp="1"/>
          </p:cNvSpPr>
          <p:nvPr>
            <p:ph sz="quarter" idx="10"/>
          </p:nvPr>
        </p:nvSpPr>
        <p:spPr>
          <a:xfrm>
            <a:off x="733424" y="441702"/>
            <a:ext cx="7643660" cy="4093722"/>
          </a:xfrm>
        </p:spPr>
        <p:txBody>
          <a:bodyPr>
            <a:normAutofit fontScale="55000" lnSpcReduction="20000"/>
          </a:bodyPr>
          <a:lstStyle/>
          <a:p>
            <a:pPr marL="1524" indent="0" algn="l" rtl="0" fontAlgn="base">
              <a:buNone/>
            </a:pPr>
            <a:r>
              <a:rPr lang="fr-FR" sz="1800" b="0" i="0" dirty="0">
                <a:solidFill>
                  <a:srgbClr val="000000"/>
                </a:solidFill>
                <a:effectLst/>
              </a:rPr>
              <a:t> </a:t>
            </a:r>
            <a:r>
              <a:rPr lang="fr-FR" sz="2900" b="1" dirty="0"/>
              <a:t>Définitions de "gelure" (</a:t>
            </a:r>
            <a:r>
              <a:rPr lang="fr-FR" sz="2900" b="1" dirty="0" err="1"/>
              <a:t>frostbite</a:t>
            </a:r>
            <a:r>
              <a:rPr lang="fr-FR" sz="2900" b="1" dirty="0"/>
              <a:t>)</a:t>
            </a:r>
          </a:p>
          <a:p>
            <a:pPr algn="l" rtl="0" fontAlgn="base">
              <a:buFont typeface="+mj-lt"/>
              <a:buAutoNum type="arabicPeriod"/>
            </a:pPr>
            <a:r>
              <a:rPr lang="fr-FR" sz="2500" dirty="0"/>
              <a:t>GDT*, Académie de médecine :  GELURE (</a:t>
            </a:r>
            <a:r>
              <a:rPr lang="fr-FR" sz="2500" dirty="0" err="1"/>
              <a:t>frostbite</a:t>
            </a:r>
            <a:r>
              <a:rPr lang="fr-FR" sz="2500" dirty="0"/>
              <a:t>) - Lésion liée au froid atteignant le plus souvent les régions exposées (mains, pieds, nez, oreilles) responsable d'une congélation des tissus cutané et sous-cutané. Note : Les gelures sont classées comme les brûlures selon la profondeur des lésions des tissus atteints et donc selon leur gravité : premier degré appelé aussi engelure : la lésion est superficielle avec douleur, érythème, œdème; deuxième degré : avec phlyctène et atteinte du derme; troisième degré : gelure profonde correspondant à une nécrose par thrombose artérielle et pouvant entraîner une gangrène plus ou moins étendue.  </a:t>
            </a:r>
          </a:p>
          <a:p>
            <a:pPr algn="l" rtl="0" fontAlgn="base">
              <a:buFont typeface="+mj-lt"/>
              <a:buAutoNum type="arabicPeriod"/>
            </a:pPr>
            <a:r>
              <a:rPr lang="fr-FR" sz="2500" dirty="0"/>
              <a:t>CIM-11 : GELURE (</a:t>
            </a:r>
            <a:r>
              <a:rPr lang="fr-FR" sz="2500" dirty="0" err="1"/>
              <a:t>frostbite</a:t>
            </a:r>
            <a:r>
              <a:rPr lang="fr-FR" sz="2500" dirty="0"/>
              <a:t>) - Les gelures sont des lésions dues à la formation de glace dans les tissus à la suite d'un contact avec de l'air froid, des liquides ou des métaux. Elle est le plus souvent due à une exposition excessive de la peau à des températures ambiantes négatives. Le risque de blessure est exacerbé par le vent. Les sites les plus fréquemment touchés sont les doigts, les orteils, les oreilles, le nez, les joues et le menton, les lésions étant limitées à la peau et aux tissus mous.  </a:t>
            </a:r>
          </a:p>
          <a:p>
            <a:pPr marL="1524" indent="0" rtl="0" fontAlgn="base">
              <a:buNone/>
            </a:pPr>
            <a:r>
              <a:rPr lang="en-CA" sz="2100" dirty="0"/>
              <a:t>*GDT: https://vitrinelinguistique.oqlf.gouv.qc.ca/</a:t>
            </a:r>
          </a:p>
        </p:txBody>
      </p:sp>
      <p:sp>
        <p:nvSpPr>
          <p:cNvPr id="4" name="Espace réservé du numéro de diapositive 3">
            <a:extLst>
              <a:ext uri="{FF2B5EF4-FFF2-40B4-BE49-F238E27FC236}">
                <a16:creationId xmlns:a16="http://schemas.microsoft.com/office/drawing/2014/main" id="{EAEF5C1D-24DF-3C18-3C9C-ACAAA67F1A1F}"/>
              </a:ext>
            </a:extLst>
          </p:cNvPr>
          <p:cNvSpPr>
            <a:spLocks noGrp="1"/>
          </p:cNvSpPr>
          <p:nvPr>
            <p:ph type="sldNum" sz="quarter" idx="11"/>
          </p:nvPr>
        </p:nvSpPr>
        <p:spPr/>
        <p:txBody>
          <a:bodyPr/>
          <a:lstStyle/>
          <a:p>
            <a:fld id="{7BCFBF29-39BB-47B7-B83E-9E61FEB2B13F}" type="slidenum">
              <a:rPr lang="en-CA" smtClean="0"/>
              <a:pPr/>
              <a:t>2</a:t>
            </a:fld>
            <a:endParaRPr lang="en-CA" dirty="0"/>
          </a:p>
        </p:txBody>
      </p:sp>
      <p:sp>
        <p:nvSpPr>
          <p:cNvPr id="5" name="Espace réservé du pied de page 4">
            <a:extLst>
              <a:ext uri="{FF2B5EF4-FFF2-40B4-BE49-F238E27FC236}">
                <a16:creationId xmlns:a16="http://schemas.microsoft.com/office/drawing/2014/main" id="{D6E50AF5-0D7B-D94F-FCB7-12C68EDA45F1}"/>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412190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0D8C275-429E-C8FC-E674-BB17FD091B8B}"/>
              </a:ext>
            </a:extLst>
          </p:cNvPr>
          <p:cNvSpPr>
            <a:spLocks noGrp="1"/>
          </p:cNvSpPr>
          <p:nvPr>
            <p:ph sz="quarter" idx="10"/>
          </p:nvPr>
        </p:nvSpPr>
        <p:spPr>
          <a:xfrm>
            <a:off x="733423" y="441703"/>
            <a:ext cx="7814584" cy="4093722"/>
          </a:xfrm>
        </p:spPr>
        <p:txBody>
          <a:bodyPr>
            <a:normAutofit/>
          </a:bodyPr>
          <a:lstStyle/>
          <a:p>
            <a:pPr marL="1524" indent="0" algn="l" rtl="0" fontAlgn="base">
              <a:buNone/>
            </a:pPr>
            <a:r>
              <a:rPr lang="fr-FR" sz="1800" b="1" i="0" dirty="0">
                <a:solidFill>
                  <a:srgbClr val="000000"/>
                </a:solidFill>
                <a:effectLst/>
                <a:cs typeface="Calibri" panose="020F0502020204030204" pitchFamily="34" charset="0"/>
              </a:rPr>
              <a:t>Définitions de "gelure superficielle" (</a:t>
            </a:r>
            <a:r>
              <a:rPr lang="fr-FR" sz="1800" b="1" i="0" dirty="0" err="1">
                <a:solidFill>
                  <a:srgbClr val="000000"/>
                </a:solidFill>
                <a:effectLst/>
                <a:cs typeface="Calibri" panose="020F0502020204030204" pitchFamily="34" charset="0"/>
              </a:rPr>
              <a:t>superficial</a:t>
            </a:r>
            <a:r>
              <a:rPr lang="fr-FR" sz="1800" b="1" i="0" dirty="0">
                <a:solidFill>
                  <a:srgbClr val="000000"/>
                </a:solidFill>
                <a:effectLst/>
                <a:cs typeface="Calibri" panose="020F0502020204030204" pitchFamily="34" charset="0"/>
              </a:rPr>
              <a:t> </a:t>
            </a:r>
            <a:r>
              <a:rPr lang="fr-FR" sz="1800" b="1" i="0" dirty="0" err="1">
                <a:solidFill>
                  <a:srgbClr val="000000"/>
                </a:solidFill>
                <a:effectLst/>
                <a:cs typeface="Calibri" panose="020F0502020204030204" pitchFamily="34" charset="0"/>
              </a:rPr>
              <a:t>frostbite</a:t>
            </a:r>
            <a:r>
              <a:rPr lang="fr-FR" sz="1800" b="1" i="0" dirty="0">
                <a:solidFill>
                  <a:srgbClr val="000000"/>
                </a:solidFill>
                <a:effectLst/>
                <a:cs typeface="Calibri" panose="020F0502020204030204" pitchFamily="34" charset="0"/>
              </a:rPr>
              <a:t>) </a:t>
            </a:r>
          </a:p>
          <a:p>
            <a:pPr marL="344424" indent="-342900" algn="l" rtl="0" fontAlgn="base">
              <a:buFont typeface="+mj-lt"/>
              <a:buAutoNum type="arabicPeriod"/>
            </a:pPr>
            <a:r>
              <a:rPr lang="fr-FR" sz="1800" b="0" i="0" dirty="0">
                <a:solidFill>
                  <a:srgbClr val="000000"/>
                </a:solidFill>
                <a:effectLst/>
                <a:cs typeface="Calibri" panose="020F0502020204030204" pitchFamily="34" charset="0"/>
              </a:rPr>
              <a:t>CIM-11 : Gelure dans laquelle la blessure est confinée à la peau, où il peut y avoir des boursouflures et une desquamation de l'épiderme, mais pas de nécrose significative des tissus.  </a:t>
            </a:r>
          </a:p>
          <a:p>
            <a:pPr marL="344424" indent="-342900" algn="l" rtl="0" fontAlgn="base">
              <a:buFont typeface="+mj-lt"/>
              <a:buAutoNum type="arabicPeriod"/>
            </a:pPr>
            <a:r>
              <a:rPr lang="fr-FR" sz="1800" b="0" i="0" dirty="0">
                <a:solidFill>
                  <a:srgbClr val="000000"/>
                </a:solidFill>
                <a:effectLst/>
                <a:cs typeface="Calibri" panose="020F0502020204030204" pitchFamily="34" charset="0"/>
              </a:rPr>
              <a:t>Académie de médecine : </a:t>
            </a:r>
            <a:r>
              <a:rPr lang="fr-FR" dirty="0">
                <a:solidFill>
                  <a:srgbClr val="000000"/>
                </a:solidFill>
                <a:cs typeface="Calibri" panose="020F0502020204030204" pitchFamily="34" charset="0"/>
              </a:rPr>
              <a:t>Les gelures sont classées comme les brûlures selon la profondeur des lésions des tissus atteints et donc selon leur gravité : </a:t>
            </a:r>
            <a:br>
              <a:rPr lang="fr-FR" sz="1800" b="0" i="0" dirty="0">
                <a:solidFill>
                  <a:srgbClr val="000000"/>
                </a:solidFill>
                <a:effectLst/>
                <a:cs typeface="Calibri" panose="020F0502020204030204" pitchFamily="34" charset="0"/>
              </a:rPr>
            </a:br>
            <a:r>
              <a:rPr lang="fr-FR" dirty="0">
                <a:solidFill>
                  <a:srgbClr val="000000"/>
                </a:solidFill>
                <a:cs typeface="Calibri" panose="020F0502020204030204" pitchFamily="34" charset="0"/>
              </a:rPr>
              <a:t>- premier degré appelé aussi engelure : la lésion est superficielle avec douleur, érythème, œdème (…)  </a:t>
            </a:r>
          </a:p>
        </p:txBody>
      </p:sp>
      <p:sp>
        <p:nvSpPr>
          <p:cNvPr id="4" name="Espace réservé du numéro de diapositive 3">
            <a:extLst>
              <a:ext uri="{FF2B5EF4-FFF2-40B4-BE49-F238E27FC236}">
                <a16:creationId xmlns:a16="http://schemas.microsoft.com/office/drawing/2014/main" id="{F8ADB874-5B10-02FE-5AF8-E8863443A389}"/>
              </a:ext>
            </a:extLst>
          </p:cNvPr>
          <p:cNvSpPr>
            <a:spLocks noGrp="1"/>
          </p:cNvSpPr>
          <p:nvPr>
            <p:ph type="sldNum" sz="quarter" idx="11"/>
          </p:nvPr>
        </p:nvSpPr>
        <p:spPr/>
        <p:txBody>
          <a:bodyPr/>
          <a:lstStyle/>
          <a:p>
            <a:fld id="{7BCFBF29-39BB-47B7-B83E-9E61FEB2B13F}" type="slidenum">
              <a:rPr lang="en-CA" smtClean="0"/>
              <a:pPr/>
              <a:t>3</a:t>
            </a:fld>
            <a:endParaRPr lang="en-CA" dirty="0"/>
          </a:p>
        </p:txBody>
      </p:sp>
      <p:sp>
        <p:nvSpPr>
          <p:cNvPr id="5" name="Espace réservé du pied de page 4">
            <a:extLst>
              <a:ext uri="{FF2B5EF4-FFF2-40B4-BE49-F238E27FC236}">
                <a16:creationId xmlns:a16="http://schemas.microsoft.com/office/drawing/2014/main" id="{CE6D565D-87BA-3F42-5752-924470AD6D3B}"/>
              </a:ext>
            </a:extLst>
          </p:cNvPr>
          <p:cNvSpPr>
            <a:spLocks noGrp="1"/>
          </p:cNvSpPr>
          <p:nvPr>
            <p:ph type="ftr" sz="quarter" idx="12"/>
          </p:nvPr>
        </p:nvSpPr>
        <p:spPr/>
        <p:txBody>
          <a:bodyPr/>
          <a:lstStyle/>
          <a:p>
            <a:r>
              <a:rPr lang="en-CA" dirty="0"/>
              <a:t>©2023 Canada Health Infoway</a:t>
            </a:r>
          </a:p>
        </p:txBody>
      </p:sp>
    </p:spTree>
    <p:extLst>
      <p:ext uri="{BB962C8B-B14F-4D97-AF65-F5344CB8AC3E}">
        <p14:creationId xmlns:p14="http://schemas.microsoft.com/office/powerpoint/2010/main" val="393889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F29D69-A407-4516-8E92-D4A80061A0F6}"/>
              </a:ext>
            </a:extLst>
          </p:cNvPr>
          <p:cNvSpPr>
            <a:spLocks noGrp="1"/>
          </p:cNvSpPr>
          <p:nvPr>
            <p:ph type="title"/>
          </p:nvPr>
        </p:nvSpPr>
        <p:spPr/>
        <p:txBody>
          <a:bodyPr/>
          <a:lstStyle/>
          <a:p>
            <a:r>
              <a:rPr lang="fr-FR" dirty="0" err="1">
                <a:solidFill>
                  <a:srgbClr val="181F2D"/>
                </a:solidFill>
              </a:rPr>
              <a:t>Frostbite</a:t>
            </a:r>
            <a:r>
              <a:rPr lang="fr-FR" dirty="0">
                <a:solidFill>
                  <a:srgbClr val="181F2D"/>
                </a:solidFill>
              </a:rPr>
              <a:t> dans SNOMED CT</a:t>
            </a:r>
            <a:endParaRPr lang="en-CA" dirty="0">
              <a:solidFill>
                <a:srgbClr val="181F2D"/>
              </a:solidFill>
            </a:endParaRPr>
          </a:p>
        </p:txBody>
      </p:sp>
      <p:sp>
        <p:nvSpPr>
          <p:cNvPr id="2" name="Slide Number Placeholder 1">
            <a:extLst>
              <a:ext uri="{FF2B5EF4-FFF2-40B4-BE49-F238E27FC236}">
                <a16:creationId xmlns:a16="http://schemas.microsoft.com/office/drawing/2014/main" id="{F60F3465-8A46-4342-AA53-B4CECD6A7C2F}"/>
              </a:ext>
              <a:ext uri="{C183D7F6-B498-43B3-948B-1728B52AA6E4}">
                <adec:decorative xmlns:adec="http://schemas.microsoft.com/office/drawing/2017/decorative" val="1"/>
              </a:ext>
            </a:extLst>
          </p:cNvPr>
          <p:cNvSpPr>
            <a:spLocks noGrp="1"/>
          </p:cNvSpPr>
          <p:nvPr>
            <p:ph type="sldNum" sz="quarter" idx="11"/>
          </p:nvPr>
        </p:nvSpPr>
        <p:spPr/>
        <p:txBody>
          <a:bodyPr/>
          <a:lstStyle/>
          <a:p>
            <a:fld id="{7BCFBF29-39BB-47B7-B83E-9E61FEB2B13F}" type="slidenum">
              <a:rPr lang="en-CA" smtClean="0">
                <a:solidFill>
                  <a:srgbClr val="181F2D"/>
                </a:solidFill>
              </a:rPr>
              <a:pPr/>
              <a:t>4</a:t>
            </a:fld>
            <a:endParaRPr lang="en-CA" dirty="0">
              <a:solidFill>
                <a:srgbClr val="181F2D"/>
              </a:solidFill>
            </a:endParaRPr>
          </a:p>
        </p:txBody>
      </p:sp>
      <p:sp>
        <p:nvSpPr>
          <p:cNvPr id="4" name="Footer Placeholder 3">
            <a:extLst>
              <a:ext uri="{FF2B5EF4-FFF2-40B4-BE49-F238E27FC236}">
                <a16:creationId xmlns:a16="http://schemas.microsoft.com/office/drawing/2014/main" id="{16EC692B-158C-4B5F-A3D3-AC91C99E4CF0}"/>
              </a:ext>
              <a:ext uri="{C183D7F6-B498-43B3-948B-1728B52AA6E4}">
                <adec:decorative xmlns:adec="http://schemas.microsoft.com/office/drawing/2017/decorative" val="1"/>
              </a:ext>
            </a:extLst>
          </p:cNvPr>
          <p:cNvSpPr>
            <a:spLocks noGrp="1"/>
          </p:cNvSpPr>
          <p:nvPr>
            <p:ph type="ftr" sz="quarter" idx="12"/>
          </p:nvPr>
        </p:nvSpPr>
        <p:spPr/>
        <p:txBody>
          <a:bodyPr/>
          <a:lstStyle/>
          <a:p>
            <a:r>
              <a:rPr lang="en-CA" dirty="0"/>
              <a:t>©2023 Canada Health Infoway</a:t>
            </a:r>
          </a:p>
        </p:txBody>
      </p:sp>
      <p:grpSp>
        <p:nvGrpSpPr>
          <p:cNvPr id="6" name="Groupe 5">
            <a:extLst>
              <a:ext uri="{FF2B5EF4-FFF2-40B4-BE49-F238E27FC236}">
                <a16:creationId xmlns:a16="http://schemas.microsoft.com/office/drawing/2014/main" id="{B2C1EF27-16E3-8352-6BB8-1018B08CE171}"/>
              </a:ext>
            </a:extLst>
          </p:cNvPr>
          <p:cNvGrpSpPr/>
          <p:nvPr/>
        </p:nvGrpSpPr>
        <p:grpSpPr>
          <a:xfrm>
            <a:off x="853701" y="998564"/>
            <a:ext cx="6660543" cy="3206116"/>
            <a:chOff x="1062928" y="1078734"/>
            <a:chExt cx="6660543" cy="3206116"/>
          </a:xfrm>
        </p:grpSpPr>
        <p:pic>
          <p:nvPicPr>
            <p:cNvPr id="7" name="Image 6">
              <a:extLst>
                <a:ext uri="{FF2B5EF4-FFF2-40B4-BE49-F238E27FC236}">
                  <a16:creationId xmlns:a16="http://schemas.microsoft.com/office/drawing/2014/main" id="{043E9ED8-08E2-C895-9F63-4CD6962720AF}"/>
                </a:ext>
              </a:extLst>
            </p:cNvPr>
            <p:cNvPicPr>
              <a:picLocks noChangeAspect="1"/>
            </p:cNvPicPr>
            <p:nvPr/>
          </p:nvPicPr>
          <p:blipFill>
            <a:blip r:embed="rId2"/>
            <a:stretch>
              <a:fillRect/>
            </a:stretch>
          </p:blipFill>
          <p:spPr>
            <a:xfrm>
              <a:off x="1062928" y="1078734"/>
              <a:ext cx="6660543" cy="3206116"/>
            </a:xfrm>
            <a:prstGeom prst="rect">
              <a:avLst/>
            </a:prstGeom>
          </p:spPr>
        </p:pic>
        <p:sp>
          <p:nvSpPr>
            <p:cNvPr id="8" name="Ellipse 7">
              <a:extLst>
                <a:ext uri="{FF2B5EF4-FFF2-40B4-BE49-F238E27FC236}">
                  <a16:creationId xmlns:a16="http://schemas.microsoft.com/office/drawing/2014/main" id="{60096A27-EC1D-F6DC-2681-401BF6E213AC}"/>
                </a:ext>
              </a:extLst>
            </p:cNvPr>
            <p:cNvSpPr/>
            <p:nvPr/>
          </p:nvSpPr>
          <p:spPr>
            <a:xfrm>
              <a:off x="1542081" y="3986843"/>
              <a:ext cx="1263111" cy="217837"/>
            </a:xfrm>
            <a:prstGeom prst="ellipse">
              <a:avLst/>
            </a:prstGeom>
            <a:noFill/>
            <a:ln w="127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defTabSz="825500"/>
              <a:endParaRPr lang="en-CA" sz="1600" b="0" cap="none" dirty="0">
                <a:solidFill>
                  <a:srgbClr val="FFFFFF"/>
                </a:solidFill>
                <a:ea typeface="Helvetica Neue Light"/>
                <a:cs typeface="Helvetica Neue Light"/>
                <a:sym typeface="Helvetica Neue Light"/>
              </a:endParaRPr>
            </a:p>
          </p:txBody>
        </p:sp>
      </p:grpSp>
    </p:spTree>
    <p:extLst>
      <p:ext uri="{BB962C8B-B14F-4D97-AF65-F5344CB8AC3E}">
        <p14:creationId xmlns:p14="http://schemas.microsoft.com/office/powerpoint/2010/main" val="828726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F29D69-A407-4516-8E92-D4A80061A0F6}"/>
              </a:ext>
            </a:extLst>
          </p:cNvPr>
          <p:cNvSpPr>
            <a:spLocks noGrp="1"/>
          </p:cNvSpPr>
          <p:nvPr>
            <p:ph type="title"/>
          </p:nvPr>
        </p:nvSpPr>
        <p:spPr/>
        <p:txBody>
          <a:bodyPr/>
          <a:lstStyle/>
          <a:p>
            <a:r>
              <a:rPr lang="fr-FR" dirty="0" err="1">
                <a:solidFill>
                  <a:srgbClr val="181F2D"/>
                </a:solidFill>
              </a:rPr>
              <a:t>Chilblains</a:t>
            </a:r>
            <a:r>
              <a:rPr lang="fr-FR" dirty="0">
                <a:solidFill>
                  <a:srgbClr val="181F2D"/>
                </a:solidFill>
              </a:rPr>
              <a:t> dans SNOMED CT</a:t>
            </a:r>
            <a:endParaRPr lang="en-CA" dirty="0">
              <a:solidFill>
                <a:srgbClr val="181F2D"/>
              </a:solidFill>
            </a:endParaRPr>
          </a:p>
        </p:txBody>
      </p:sp>
      <p:sp>
        <p:nvSpPr>
          <p:cNvPr id="2" name="Slide Number Placeholder 1">
            <a:extLst>
              <a:ext uri="{FF2B5EF4-FFF2-40B4-BE49-F238E27FC236}">
                <a16:creationId xmlns:a16="http://schemas.microsoft.com/office/drawing/2014/main" id="{F60F3465-8A46-4342-AA53-B4CECD6A7C2F}"/>
              </a:ext>
              <a:ext uri="{C183D7F6-B498-43B3-948B-1728B52AA6E4}">
                <adec:decorative xmlns:adec="http://schemas.microsoft.com/office/drawing/2017/decorative" val="1"/>
              </a:ext>
            </a:extLst>
          </p:cNvPr>
          <p:cNvSpPr>
            <a:spLocks noGrp="1"/>
          </p:cNvSpPr>
          <p:nvPr>
            <p:ph type="sldNum" sz="quarter" idx="11"/>
          </p:nvPr>
        </p:nvSpPr>
        <p:spPr/>
        <p:txBody>
          <a:bodyPr/>
          <a:lstStyle/>
          <a:p>
            <a:fld id="{7BCFBF29-39BB-47B7-B83E-9E61FEB2B13F}" type="slidenum">
              <a:rPr lang="en-CA" smtClean="0">
                <a:solidFill>
                  <a:srgbClr val="181F2D"/>
                </a:solidFill>
              </a:rPr>
              <a:pPr/>
              <a:t>5</a:t>
            </a:fld>
            <a:endParaRPr lang="en-CA" dirty="0">
              <a:solidFill>
                <a:srgbClr val="181F2D"/>
              </a:solidFill>
            </a:endParaRPr>
          </a:p>
        </p:txBody>
      </p:sp>
      <p:sp>
        <p:nvSpPr>
          <p:cNvPr id="4" name="Footer Placeholder 3">
            <a:extLst>
              <a:ext uri="{FF2B5EF4-FFF2-40B4-BE49-F238E27FC236}">
                <a16:creationId xmlns:a16="http://schemas.microsoft.com/office/drawing/2014/main" id="{16EC692B-158C-4B5F-A3D3-AC91C99E4CF0}"/>
              </a:ext>
              <a:ext uri="{C183D7F6-B498-43B3-948B-1728B52AA6E4}">
                <adec:decorative xmlns:adec="http://schemas.microsoft.com/office/drawing/2017/decorative" val="1"/>
              </a:ext>
            </a:extLst>
          </p:cNvPr>
          <p:cNvSpPr>
            <a:spLocks noGrp="1"/>
          </p:cNvSpPr>
          <p:nvPr>
            <p:ph type="ftr" sz="quarter" idx="12"/>
          </p:nvPr>
        </p:nvSpPr>
        <p:spPr/>
        <p:txBody>
          <a:bodyPr/>
          <a:lstStyle/>
          <a:p>
            <a:r>
              <a:rPr lang="en-CA" dirty="0"/>
              <a:t>©2023 Canada Health Infoway</a:t>
            </a:r>
          </a:p>
        </p:txBody>
      </p:sp>
      <p:pic>
        <p:nvPicPr>
          <p:cNvPr id="6" name="Image 5">
            <a:extLst>
              <a:ext uri="{FF2B5EF4-FFF2-40B4-BE49-F238E27FC236}">
                <a16:creationId xmlns:a16="http://schemas.microsoft.com/office/drawing/2014/main" id="{753D8AAB-5D33-A9D1-EEB7-7DA39618874D}"/>
              </a:ext>
            </a:extLst>
          </p:cNvPr>
          <p:cNvPicPr>
            <a:picLocks noChangeAspect="1"/>
          </p:cNvPicPr>
          <p:nvPr/>
        </p:nvPicPr>
        <p:blipFill>
          <a:blip r:embed="rId2"/>
          <a:stretch>
            <a:fillRect/>
          </a:stretch>
        </p:blipFill>
        <p:spPr>
          <a:xfrm>
            <a:off x="912637" y="1041348"/>
            <a:ext cx="6605104" cy="3200486"/>
          </a:xfrm>
          <a:prstGeom prst="rect">
            <a:avLst/>
          </a:prstGeom>
        </p:spPr>
      </p:pic>
    </p:spTree>
    <p:extLst>
      <p:ext uri="{BB962C8B-B14F-4D97-AF65-F5344CB8AC3E}">
        <p14:creationId xmlns:p14="http://schemas.microsoft.com/office/powerpoint/2010/main" val="3349290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F1FA9D-210A-BBD3-A28F-CD7489674065}"/>
              </a:ext>
            </a:extLst>
          </p:cNvPr>
          <p:cNvSpPr>
            <a:spLocks noGrp="1"/>
          </p:cNvSpPr>
          <p:nvPr>
            <p:ph type="title"/>
          </p:nvPr>
        </p:nvSpPr>
        <p:spPr/>
        <p:txBody>
          <a:bodyPr/>
          <a:lstStyle/>
          <a:p>
            <a:r>
              <a:rPr lang="fr-CA" dirty="0"/>
              <a:t>Proposition</a:t>
            </a:r>
            <a:endParaRPr lang="en-CA" dirty="0"/>
          </a:p>
        </p:txBody>
      </p:sp>
      <p:sp>
        <p:nvSpPr>
          <p:cNvPr id="3" name="Espace réservé du contenu 2">
            <a:extLst>
              <a:ext uri="{FF2B5EF4-FFF2-40B4-BE49-F238E27FC236}">
                <a16:creationId xmlns:a16="http://schemas.microsoft.com/office/drawing/2014/main" id="{AB8D2195-F1AE-63F1-876C-1169B848B3F7}"/>
              </a:ext>
            </a:extLst>
          </p:cNvPr>
          <p:cNvSpPr>
            <a:spLocks noGrp="1"/>
          </p:cNvSpPr>
          <p:nvPr>
            <p:ph sz="quarter" idx="10"/>
          </p:nvPr>
        </p:nvSpPr>
        <p:spPr/>
        <p:txBody>
          <a:bodyPr/>
          <a:lstStyle/>
          <a:p>
            <a:r>
              <a:rPr lang="fr-FR" dirty="0">
                <a:cs typeface="Calibri" panose="020F0502020204030204" pitchFamily="34" charset="0"/>
              </a:rPr>
              <a:t>« </a:t>
            </a:r>
            <a:r>
              <a:rPr lang="fr-FR" dirty="0" err="1">
                <a:cs typeface="Calibri" panose="020F0502020204030204" pitchFamily="34" charset="0"/>
              </a:rPr>
              <a:t>Frostbite</a:t>
            </a:r>
            <a:r>
              <a:rPr lang="fr-FR" dirty="0">
                <a:cs typeface="Calibri" panose="020F0502020204030204" pitchFamily="34" charset="0"/>
              </a:rPr>
              <a:t> » devrait être traduit par « gelure » </a:t>
            </a:r>
          </a:p>
          <a:p>
            <a:r>
              <a:rPr lang="fr-FR" dirty="0">
                <a:cs typeface="Calibri" panose="020F0502020204030204" pitchFamily="34" charset="0"/>
              </a:rPr>
              <a:t>« </a:t>
            </a:r>
            <a:r>
              <a:rPr lang="fr-FR" dirty="0" err="1">
                <a:cs typeface="Calibri" panose="020F0502020204030204" pitchFamily="34" charset="0"/>
              </a:rPr>
              <a:t>Superficial</a:t>
            </a:r>
            <a:r>
              <a:rPr lang="fr-FR" dirty="0">
                <a:cs typeface="Calibri" panose="020F0502020204030204" pitchFamily="34" charset="0"/>
              </a:rPr>
              <a:t> </a:t>
            </a:r>
            <a:r>
              <a:rPr lang="fr-FR" dirty="0" err="1">
                <a:cs typeface="Calibri" panose="020F0502020204030204" pitchFamily="34" charset="0"/>
              </a:rPr>
              <a:t>frostbite</a:t>
            </a:r>
            <a:r>
              <a:rPr lang="fr-FR" dirty="0">
                <a:cs typeface="Calibri" panose="020F0502020204030204" pitchFamily="34" charset="0"/>
              </a:rPr>
              <a:t> » devrait être traduit par « gelure superficielle »</a:t>
            </a:r>
          </a:p>
          <a:p>
            <a:r>
              <a:rPr lang="fr-FR" dirty="0">
                <a:cs typeface="Calibri" panose="020F0502020204030204" pitchFamily="34" charset="0"/>
              </a:rPr>
              <a:t>Ne rien modifier pour « </a:t>
            </a:r>
            <a:r>
              <a:rPr lang="fr-FR" dirty="0" err="1">
                <a:cs typeface="Calibri" panose="020F0502020204030204" pitchFamily="34" charset="0"/>
              </a:rPr>
              <a:t>Chilblains</a:t>
            </a:r>
            <a:r>
              <a:rPr lang="fr-FR" dirty="0">
                <a:cs typeface="Calibri" panose="020F0502020204030204" pitchFamily="34" charset="0"/>
              </a:rPr>
              <a:t> » et conserver « engelures »</a:t>
            </a:r>
            <a:endParaRPr lang="en-CA" dirty="0">
              <a:cs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598F3B1E-CAB9-E207-A472-A785802EC2CC}"/>
              </a:ext>
            </a:extLst>
          </p:cNvPr>
          <p:cNvSpPr>
            <a:spLocks noGrp="1"/>
          </p:cNvSpPr>
          <p:nvPr>
            <p:ph type="sldNum" sz="quarter" idx="11"/>
          </p:nvPr>
        </p:nvSpPr>
        <p:spPr/>
        <p:txBody>
          <a:bodyPr/>
          <a:lstStyle/>
          <a:p>
            <a:fld id="{7BCFBF29-39BB-47B7-B83E-9E61FEB2B13F}" type="slidenum">
              <a:rPr lang="en-CA" smtClean="0"/>
              <a:pPr/>
              <a:t>6</a:t>
            </a:fld>
            <a:endParaRPr lang="en-CA" dirty="0"/>
          </a:p>
        </p:txBody>
      </p:sp>
      <p:sp>
        <p:nvSpPr>
          <p:cNvPr id="5" name="Espace réservé du pied de page 4">
            <a:extLst>
              <a:ext uri="{FF2B5EF4-FFF2-40B4-BE49-F238E27FC236}">
                <a16:creationId xmlns:a16="http://schemas.microsoft.com/office/drawing/2014/main" id="{86AB14FA-C940-C675-7D81-02ABEBF9491C}"/>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1379386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2564A9-F989-62FD-CE07-3188D96B5A8A}"/>
              </a:ext>
            </a:extLst>
          </p:cNvPr>
          <p:cNvSpPr>
            <a:spLocks noGrp="1"/>
          </p:cNvSpPr>
          <p:nvPr>
            <p:ph type="title"/>
          </p:nvPr>
        </p:nvSpPr>
        <p:spPr/>
        <p:txBody>
          <a:bodyPr/>
          <a:lstStyle/>
          <a:p>
            <a:r>
              <a:rPr lang="fr-CA" dirty="0"/>
              <a:t>Actions</a:t>
            </a:r>
            <a:endParaRPr lang="en-CA" dirty="0"/>
          </a:p>
        </p:txBody>
      </p:sp>
      <p:sp>
        <p:nvSpPr>
          <p:cNvPr id="3" name="Espace réservé du contenu 2">
            <a:extLst>
              <a:ext uri="{FF2B5EF4-FFF2-40B4-BE49-F238E27FC236}">
                <a16:creationId xmlns:a16="http://schemas.microsoft.com/office/drawing/2014/main" id="{400BD863-4759-F6FB-9911-977AADCE057B}"/>
              </a:ext>
            </a:extLst>
          </p:cNvPr>
          <p:cNvSpPr>
            <a:spLocks noGrp="1"/>
          </p:cNvSpPr>
          <p:nvPr>
            <p:ph sz="quarter" idx="10"/>
          </p:nvPr>
        </p:nvSpPr>
        <p:spPr/>
        <p:txBody>
          <a:bodyPr/>
          <a:lstStyle/>
          <a:p>
            <a:pPr marL="1524" indent="0">
              <a:buNone/>
            </a:pPr>
            <a:r>
              <a:rPr lang="fr-CA" dirty="0"/>
              <a:t>À corriger:</a:t>
            </a:r>
          </a:p>
          <a:p>
            <a:r>
              <a:rPr lang="fr-CA" dirty="0" err="1"/>
              <a:t>Frostbite</a:t>
            </a:r>
            <a:r>
              <a:rPr lang="fr-CA" dirty="0"/>
              <a:t>: 6 concepts sont actuellement traduits avec « engelure »</a:t>
            </a:r>
          </a:p>
          <a:p>
            <a:r>
              <a:rPr lang="fr-FR" dirty="0" err="1">
                <a:cs typeface="Calibri" panose="020F0502020204030204" pitchFamily="34" charset="0"/>
              </a:rPr>
              <a:t>Superficial</a:t>
            </a:r>
            <a:r>
              <a:rPr lang="fr-FR" dirty="0">
                <a:cs typeface="Calibri" panose="020F0502020204030204" pitchFamily="34" charset="0"/>
              </a:rPr>
              <a:t> </a:t>
            </a:r>
            <a:r>
              <a:rPr lang="fr-FR" dirty="0" err="1">
                <a:cs typeface="Calibri" panose="020F0502020204030204" pitchFamily="34" charset="0"/>
              </a:rPr>
              <a:t>frostbite</a:t>
            </a:r>
            <a:r>
              <a:rPr lang="fr-FR" dirty="0">
                <a:cs typeface="Calibri" panose="020F0502020204030204" pitchFamily="34" charset="0"/>
              </a:rPr>
              <a:t>:</a:t>
            </a:r>
            <a:r>
              <a:rPr lang="fr-CA" dirty="0"/>
              <a:t> 2 concepts sont actuellement traduits avec « engelure superficielle »</a:t>
            </a:r>
            <a:endParaRPr lang="en-CA" dirty="0"/>
          </a:p>
        </p:txBody>
      </p:sp>
      <p:sp>
        <p:nvSpPr>
          <p:cNvPr id="4" name="Espace réservé du numéro de diapositive 3">
            <a:extLst>
              <a:ext uri="{FF2B5EF4-FFF2-40B4-BE49-F238E27FC236}">
                <a16:creationId xmlns:a16="http://schemas.microsoft.com/office/drawing/2014/main" id="{43B55913-E758-CC76-59A6-F8DC7641B678}"/>
              </a:ext>
            </a:extLst>
          </p:cNvPr>
          <p:cNvSpPr>
            <a:spLocks noGrp="1"/>
          </p:cNvSpPr>
          <p:nvPr>
            <p:ph type="sldNum" sz="quarter" idx="11"/>
          </p:nvPr>
        </p:nvSpPr>
        <p:spPr/>
        <p:txBody>
          <a:bodyPr/>
          <a:lstStyle/>
          <a:p>
            <a:fld id="{7BCFBF29-39BB-47B7-B83E-9E61FEB2B13F}" type="slidenum">
              <a:rPr lang="en-CA" smtClean="0"/>
              <a:pPr/>
              <a:t>7</a:t>
            </a:fld>
            <a:endParaRPr lang="en-CA" dirty="0"/>
          </a:p>
        </p:txBody>
      </p:sp>
      <p:sp>
        <p:nvSpPr>
          <p:cNvPr id="5" name="Espace réservé du pied de page 4">
            <a:extLst>
              <a:ext uri="{FF2B5EF4-FFF2-40B4-BE49-F238E27FC236}">
                <a16:creationId xmlns:a16="http://schemas.microsoft.com/office/drawing/2014/main" id="{FA6739AB-3BA9-8E3A-C3C1-99B2A3288068}"/>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2116715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3.png"/></Relationships>
</file>

<file path=ppt/theme/theme1.xml><?xml version="1.0" encoding="utf-8"?>
<a:theme xmlns:a="http://schemas.openxmlformats.org/drawingml/2006/main" name="Canada Health Infoway">
  <a:themeElements>
    <a:clrScheme name="INFOWAY UPDATED 2021">
      <a:dk1>
        <a:srgbClr val="000000"/>
      </a:dk1>
      <a:lt1>
        <a:srgbClr val="FFFFFF"/>
      </a:lt1>
      <a:dk2>
        <a:srgbClr val="E02E3B"/>
      </a:dk2>
      <a:lt2>
        <a:srgbClr val="D8D8D8"/>
      </a:lt2>
      <a:accent1>
        <a:srgbClr val="E02E3B"/>
      </a:accent1>
      <a:accent2>
        <a:srgbClr val="1CA600"/>
      </a:accent2>
      <a:accent3>
        <a:srgbClr val="0094B7"/>
      </a:accent3>
      <a:accent4>
        <a:srgbClr val="4B1D56"/>
      </a:accent4>
      <a:accent5>
        <a:srgbClr val="A4DB99"/>
      </a:accent5>
      <a:accent6>
        <a:srgbClr val="66BFD4"/>
      </a:accent6>
      <a:hlink>
        <a:srgbClr val="E02E3B"/>
      </a:hlink>
      <a:folHlink>
        <a:srgbClr val="E02E3B"/>
      </a:folHlink>
    </a:clrScheme>
    <a:fontScheme name="Canada Health Infoway Arial">
      <a:majorFont>
        <a:latin typeface="Arial"/>
        <a:ea typeface=""/>
        <a:cs typeface=""/>
      </a:majorFont>
      <a:minorFont>
        <a:latin typeface="Arial"/>
        <a:ea typeface=""/>
        <a:cs typefac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a:solidFill>
              <a:srgbClr val="FFFFFF"/>
            </a:solidFill>
            <a:ea typeface="Helvetica Neue Light"/>
            <a:cs typeface="Helvetica Neue Light"/>
            <a:sym typeface="Helvetica Neue Light"/>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smtClean="0"/>
        </a:def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300" b="1" i="0" u="none" strike="noStrike" cap="all" spc="0" normalizeH="0" baseline="0">
            <a:ln>
              <a:noFill/>
            </a:ln>
            <a:solidFill>
              <a:srgbClr val="515252"/>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Infoway - PowerPoint Template - V2 - November 7 2018</Template>
  <TotalTime>31130</TotalTime>
  <Words>582</Words>
  <Application>Microsoft Office PowerPoint</Application>
  <PresentationFormat>Affichage à l'écran (16:9)</PresentationFormat>
  <Paragraphs>36</Paragraphs>
  <Slides>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Helvetica Neue</vt:lpstr>
      <vt:lpstr>Helvetica Neue Light</vt:lpstr>
      <vt:lpstr>Arial</vt:lpstr>
      <vt:lpstr>Canada Health Infoway</vt:lpstr>
      <vt:lpstr>Traduction de "frostbite" et "chilblains"</vt:lpstr>
      <vt:lpstr>Présentation PowerPoint</vt:lpstr>
      <vt:lpstr>Présentation PowerPoint</vt:lpstr>
      <vt:lpstr>Frostbite dans SNOMED CT</vt:lpstr>
      <vt:lpstr>Chilblains dans SNOMED CT</vt:lpstr>
      <vt:lpstr>Proposition</vt:lpstr>
      <vt:lpstr>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Lucy Langstaff</dc:creator>
  <cp:lastModifiedBy>Boutin , Julie</cp:lastModifiedBy>
  <cp:revision>503</cp:revision>
  <dcterms:created xsi:type="dcterms:W3CDTF">2018-11-29T01:44:37Z</dcterms:created>
  <dcterms:modified xsi:type="dcterms:W3CDTF">2023-05-19T13:57:03Z</dcterms:modified>
</cp:coreProperties>
</file>