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5"/>
  </p:notesMasterIdLst>
  <p:sldIdLst>
    <p:sldId id="345" r:id="rId2"/>
    <p:sldId id="348" r:id="rId3"/>
    <p:sldId id="347" r:id="rId4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6"/>
      <p:bold r:id="rId7"/>
      <p:italic r:id="rId8"/>
      <p:boldItalic r:id="rId9"/>
    </p:embeddedFont>
    <p:embeddedFont>
      <p:font typeface="Helvetica Neue" panose="020B0604020202020204" charset="0"/>
      <p:regular r:id="rId10"/>
      <p:bold r:id="rId11"/>
      <p:italic r:id="rId12"/>
      <p:boldItalic r:id="rId13"/>
    </p:embeddedFont>
    <p:embeddedFont>
      <p:font typeface="Helvetica Neue Light" panose="020B0604020202020204" charset="0"/>
      <p:regular r:id="rId14"/>
      <p:bold r:id="rId15"/>
      <p:italic r:id="rId16"/>
      <p:boldItalic r:id="rId17"/>
    </p:embeddedFont>
  </p:embeddedFontLst>
  <p:defaultTextStyle>
    <a:defPPr marL="0" marR="0" indent="0" algn="l" defTabSz="3429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675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85725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17145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257175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34290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428625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51435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600075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68580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521415D9-36F7-43E2-AB2F-B90AF26B5E84}">
      <p14:sectionLst xmlns:p14="http://schemas.microsoft.com/office/powerpoint/2010/main">
        <p14:section name="Canada Health Infoway" id="{30BADA36-A467-4704-BBDC-6B182C540F4B}">
          <p14:sldIdLst>
            <p14:sldId id="345"/>
            <p14:sldId id="348"/>
            <p14:sldId id="34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181F2D"/>
    <a:srgbClr val="E02E3B"/>
    <a:srgbClr val="E1E1E1"/>
    <a:srgbClr val="171717"/>
    <a:srgbClr val="1A1919"/>
    <a:srgbClr val="515151"/>
    <a:srgbClr val="2B2C2B"/>
    <a:srgbClr val="555655"/>
    <a:srgbClr val="E02D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4C3C2611-4C71-4FC5-86AE-919BDF0F9419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4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31" autoAdjust="0"/>
    <p:restoredTop sz="90741" autoAdjust="0"/>
  </p:normalViewPr>
  <p:slideViewPr>
    <p:cSldViewPr snapToGrid="0" snapToObjects="1">
      <p:cViewPr varScale="1">
        <p:scale>
          <a:sx n="82" d="100"/>
          <a:sy n="82" d="100"/>
        </p:scale>
        <p:origin x="744" y="4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font" Target="fonts/font8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font" Target="fonts/font2.fntdata"/><Relationship Id="rId12" Type="http://schemas.openxmlformats.org/officeDocument/2006/relationships/font" Target="fonts/font7.fntdata"/><Relationship Id="rId17" Type="http://schemas.openxmlformats.org/officeDocument/2006/relationships/font" Target="fonts/font12.fntdata"/><Relationship Id="rId2" Type="http://schemas.openxmlformats.org/officeDocument/2006/relationships/slide" Target="slides/slide1.xml"/><Relationship Id="rId16" Type="http://schemas.openxmlformats.org/officeDocument/2006/relationships/font" Target="fonts/font11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font" Target="fonts/font6.fntdata"/><Relationship Id="rId5" Type="http://schemas.openxmlformats.org/officeDocument/2006/relationships/notesMaster" Target="notesMasters/notesMaster1.xml"/><Relationship Id="rId15" Type="http://schemas.openxmlformats.org/officeDocument/2006/relationships/font" Target="fonts/font10.fntdata"/><Relationship Id="rId10" Type="http://schemas.openxmlformats.org/officeDocument/2006/relationships/font" Target="fonts/font5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openxmlformats.org/officeDocument/2006/relationships/font" Target="fonts/font9.fntdata"/><Relationship Id="rId22" Type="http://schemas.microsoft.com/office/2016/11/relationships/changesInfo" Target="changesInfos/changesInfo1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2.xml"/><Relationship Id="rId1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outin , Julie" userId="603e4d5f-1feb-48b7-82ae-5a95221f58ac" providerId="ADAL" clId="{08633BD9-039C-4498-BDCF-2B3D0D759A6C}"/>
    <pc:docChg chg="delSld modSection">
      <pc:chgData name="Boutin , Julie" userId="603e4d5f-1feb-48b7-82ae-5a95221f58ac" providerId="ADAL" clId="{08633BD9-039C-4498-BDCF-2B3D0D759A6C}" dt="2023-05-18T18:57:37.587" v="20" actId="47"/>
      <pc:docMkLst>
        <pc:docMk/>
      </pc:docMkLst>
      <pc:sldChg chg="del">
        <pc:chgData name="Boutin , Julie" userId="603e4d5f-1feb-48b7-82ae-5a95221f58ac" providerId="ADAL" clId="{08633BD9-039C-4498-BDCF-2B3D0D759A6C}" dt="2023-05-18T18:57:14.948" v="1" actId="47"/>
        <pc:sldMkLst>
          <pc:docMk/>
          <pc:sldMk cId="4132237909" sldId="284"/>
        </pc:sldMkLst>
      </pc:sldChg>
      <pc:sldChg chg="del">
        <pc:chgData name="Boutin , Julie" userId="603e4d5f-1feb-48b7-82ae-5a95221f58ac" providerId="ADAL" clId="{08633BD9-039C-4498-BDCF-2B3D0D759A6C}" dt="2023-05-18T18:57:31.698" v="13" actId="47"/>
        <pc:sldMkLst>
          <pc:docMk/>
          <pc:sldMk cId="2461180471" sldId="320"/>
        </pc:sldMkLst>
      </pc:sldChg>
      <pc:sldChg chg="del">
        <pc:chgData name="Boutin , Julie" userId="603e4d5f-1feb-48b7-82ae-5a95221f58ac" providerId="ADAL" clId="{08633BD9-039C-4498-BDCF-2B3D0D759A6C}" dt="2023-05-18T18:57:30.493" v="11" actId="47"/>
        <pc:sldMkLst>
          <pc:docMk/>
          <pc:sldMk cId="159463597" sldId="321"/>
        </pc:sldMkLst>
      </pc:sldChg>
      <pc:sldChg chg="del">
        <pc:chgData name="Boutin , Julie" userId="603e4d5f-1feb-48b7-82ae-5a95221f58ac" providerId="ADAL" clId="{08633BD9-039C-4498-BDCF-2B3D0D759A6C}" dt="2023-05-18T18:57:26.946" v="9" actId="47"/>
        <pc:sldMkLst>
          <pc:docMk/>
          <pc:sldMk cId="2905121315" sldId="330"/>
        </pc:sldMkLst>
      </pc:sldChg>
      <pc:sldChg chg="del">
        <pc:chgData name="Boutin , Julie" userId="603e4d5f-1feb-48b7-82ae-5a95221f58ac" providerId="ADAL" clId="{08633BD9-039C-4498-BDCF-2B3D0D759A6C}" dt="2023-05-18T18:57:32.243" v="14" actId="47"/>
        <pc:sldMkLst>
          <pc:docMk/>
          <pc:sldMk cId="17297495" sldId="333"/>
        </pc:sldMkLst>
      </pc:sldChg>
      <pc:sldChg chg="del">
        <pc:chgData name="Boutin , Julie" userId="603e4d5f-1feb-48b7-82ae-5a95221f58ac" providerId="ADAL" clId="{08633BD9-039C-4498-BDCF-2B3D0D759A6C}" dt="2023-05-18T18:57:37.587" v="20" actId="47"/>
        <pc:sldMkLst>
          <pc:docMk/>
          <pc:sldMk cId="3163719854" sldId="335"/>
        </pc:sldMkLst>
      </pc:sldChg>
      <pc:sldChg chg="del">
        <pc:chgData name="Boutin , Julie" userId="603e4d5f-1feb-48b7-82ae-5a95221f58ac" providerId="ADAL" clId="{08633BD9-039C-4498-BDCF-2B3D0D759A6C}" dt="2023-05-18T18:57:31.110" v="12" actId="47"/>
        <pc:sldMkLst>
          <pc:docMk/>
          <pc:sldMk cId="562859858" sldId="337"/>
        </pc:sldMkLst>
      </pc:sldChg>
      <pc:sldChg chg="del">
        <pc:chgData name="Boutin , Julie" userId="603e4d5f-1feb-48b7-82ae-5a95221f58ac" providerId="ADAL" clId="{08633BD9-039C-4498-BDCF-2B3D0D759A6C}" dt="2023-05-18T18:57:33.277" v="16" actId="47"/>
        <pc:sldMkLst>
          <pc:docMk/>
          <pc:sldMk cId="3482812665" sldId="338"/>
        </pc:sldMkLst>
      </pc:sldChg>
      <pc:sldChg chg="del">
        <pc:chgData name="Boutin , Julie" userId="603e4d5f-1feb-48b7-82ae-5a95221f58ac" providerId="ADAL" clId="{08633BD9-039C-4498-BDCF-2B3D0D759A6C}" dt="2023-05-18T18:57:32.787" v="15" actId="47"/>
        <pc:sldMkLst>
          <pc:docMk/>
          <pc:sldMk cId="2810703627" sldId="339"/>
        </pc:sldMkLst>
      </pc:sldChg>
      <pc:sldChg chg="del">
        <pc:chgData name="Boutin , Julie" userId="603e4d5f-1feb-48b7-82ae-5a95221f58ac" providerId="ADAL" clId="{08633BD9-039C-4498-BDCF-2B3D0D759A6C}" dt="2023-05-18T18:57:19.911" v="4" actId="47"/>
        <pc:sldMkLst>
          <pc:docMk/>
          <pc:sldMk cId="675135402" sldId="340"/>
        </pc:sldMkLst>
      </pc:sldChg>
      <pc:sldChg chg="del">
        <pc:chgData name="Boutin , Julie" userId="603e4d5f-1feb-48b7-82ae-5a95221f58ac" providerId="ADAL" clId="{08633BD9-039C-4498-BDCF-2B3D0D759A6C}" dt="2023-05-18T18:57:23.221" v="6" actId="47"/>
        <pc:sldMkLst>
          <pc:docMk/>
          <pc:sldMk cId="3776104322" sldId="342"/>
        </pc:sldMkLst>
      </pc:sldChg>
      <pc:sldChg chg="del">
        <pc:chgData name="Boutin , Julie" userId="603e4d5f-1feb-48b7-82ae-5a95221f58ac" providerId="ADAL" clId="{08633BD9-039C-4498-BDCF-2B3D0D759A6C}" dt="2023-05-18T18:57:21.118" v="5" actId="47"/>
        <pc:sldMkLst>
          <pc:docMk/>
          <pc:sldMk cId="2290458364" sldId="344"/>
        </pc:sldMkLst>
      </pc:sldChg>
      <pc:sldChg chg="del">
        <pc:chgData name="Boutin , Julie" userId="603e4d5f-1feb-48b7-82ae-5a95221f58ac" providerId="ADAL" clId="{08633BD9-039C-4498-BDCF-2B3D0D759A6C}" dt="2023-05-18T18:57:28.400" v="10" actId="47"/>
        <pc:sldMkLst>
          <pc:docMk/>
          <pc:sldMk cId="1927431050" sldId="346"/>
        </pc:sldMkLst>
      </pc:sldChg>
      <pc:sldChg chg="del">
        <pc:chgData name="Boutin , Julie" userId="603e4d5f-1feb-48b7-82ae-5a95221f58ac" providerId="ADAL" clId="{08633BD9-039C-4498-BDCF-2B3D0D759A6C}" dt="2023-05-18T18:57:16.620" v="3" actId="47"/>
        <pc:sldMkLst>
          <pc:docMk/>
          <pc:sldMk cId="167962650" sldId="347"/>
        </pc:sldMkLst>
      </pc:sldChg>
      <pc:sldChg chg="del">
        <pc:chgData name="Boutin , Julie" userId="603e4d5f-1feb-48b7-82ae-5a95221f58ac" providerId="ADAL" clId="{08633BD9-039C-4498-BDCF-2B3D0D759A6C}" dt="2023-05-18T18:57:33.834" v="17" actId="47"/>
        <pc:sldMkLst>
          <pc:docMk/>
          <pc:sldMk cId="186831626" sldId="350"/>
        </pc:sldMkLst>
      </pc:sldChg>
      <pc:sldChg chg="del">
        <pc:chgData name="Boutin , Julie" userId="603e4d5f-1feb-48b7-82ae-5a95221f58ac" providerId="ADAL" clId="{08633BD9-039C-4498-BDCF-2B3D0D759A6C}" dt="2023-05-18T18:57:34.697" v="18" actId="47"/>
        <pc:sldMkLst>
          <pc:docMk/>
          <pc:sldMk cId="4259397450" sldId="351"/>
        </pc:sldMkLst>
      </pc:sldChg>
      <pc:sldChg chg="del">
        <pc:chgData name="Boutin , Julie" userId="603e4d5f-1feb-48b7-82ae-5a95221f58ac" providerId="ADAL" clId="{08633BD9-039C-4498-BDCF-2B3D0D759A6C}" dt="2023-05-18T18:57:35.196" v="19" actId="47"/>
        <pc:sldMkLst>
          <pc:docMk/>
          <pc:sldMk cId="2568978599" sldId="352"/>
        </pc:sldMkLst>
      </pc:sldChg>
      <pc:sldChg chg="del">
        <pc:chgData name="Boutin , Julie" userId="603e4d5f-1feb-48b7-82ae-5a95221f58ac" providerId="ADAL" clId="{08633BD9-039C-4498-BDCF-2B3D0D759A6C}" dt="2023-05-18T18:57:13.885" v="0" actId="47"/>
        <pc:sldMkLst>
          <pc:docMk/>
          <pc:sldMk cId="744883451" sldId="353"/>
        </pc:sldMkLst>
      </pc:sldChg>
      <pc:sldChg chg="del">
        <pc:chgData name="Boutin , Julie" userId="603e4d5f-1feb-48b7-82ae-5a95221f58ac" providerId="ADAL" clId="{08633BD9-039C-4498-BDCF-2B3D0D759A6C}" dt="2023-05-18T18:57:23.989" v="7" actId="47"/>
        <pc:sldMkLst>
          <pc:docMk/>
          <pc:sldMk cId="412100292" sldId="354"/>
        </pc:sldMkLst>
      </pc:sldChg>
      <pc:sldChg chg="del">
        <pc:chgData name="Boutin , Julie" userId="603e4d5f-1feb-48b7-82ae-5a95221f58ac" providerId="ADAL" clId="{08633BD9-039C-4498-BDCF-2B3D0D759A6C}" dt="2023-05-18T18:57:15.912" v="2" actId="47"/>
        <pc:sldMkLst>
          <pc:docMk/>
          <pc:sldMk cId="1730379314" sldId="362"/>
        </pc:sldMkLst>
      </pc:sldChg>
      <pc:sldChg chg="del">
        <pc:chgData name="Boutin , Julie" userId="603e4d5f-1feb-48b7-82ae-5a95221f58ac" providerId="ADAL" clId="{08633BD9-039C-4498-BDCF-2B3D0D759A6C}" dt="2023-05-18T18:57:24.750" v="8" actId="47"/>
        <pc:sldMkLst>
          <pc:docMk/>
          <pc:sldMk cId="3782145576" sldId="363"/>
        </pc:sldMkLst>
      </pc:sldChg>
      <pc:sldMasterChg chg="delSldLayout">
        <pc:chgData name="Boutin , Julie" userId="603e4d5f-1feb-48b7-82ae-5a95221f58ac" providerId="ADAL" clId="{08633BD9-039C-4498-BDCF-2B3D0D759A6C}" dt="2023-05-18T18:57:33.834" v="17" actId="47"/>
        <pc:sldMasterMkLst>
          <pc:docMk/>
          <pc:sldMasterMk cId="0" sldId="2147483648"/>
        </pc:sldMasterMkLst>
        <pc:sldLayoutChg chg="del">
          <pc:chgData name="Boutin , Julie" userId="603e4d5f-1feb-48b7-82ae-5a95221f58ac" providerId="ADAL" clId="{08633BD9-039C-4498-BDCF-2B3D0D759A6C}" dt="2023-05-18T18:57:14.948" v="1" actId="47"/>
          <pc:sldLayoutMkLst>
            <pc:docMk/>
            <pc:sldMasterMk cId="0" sldId="2147483648"/>
            <pc:sldLayoutMk cId="0" sldId="2147483649"/>
          </pc:sldLayoutMkLst>
        </pc:sldLayoutChg>
        <pc:sldLayoutChg chg="del">
          <pc:chgData name="Boutin , Julie" userId="603e4d5f-1feb-48b7-82ae-5a95221f58ac" providerId="ADAL" clId="{08633BD9-039C-4498-BDCF-2B3D0D759A6C}" dt="2023-05-18T18:57:33.834" v="17" actId="47"/>
          <pc:sldLayoutMkLst>
            <pc:docMk/>
            <pc:sldMasterMk cId="0" sldId="2147483648"/>
            <pc:sldLayoutMk cId="0" sldId="2147483650"/>
          </pc:sldLayoutMkLst>
        </pc:sldLayoutChg>
      </pc:sldMasterChg>
    </pc:docChg>
  </pc:docChgLst>
  <pc:docChgLst>
    <pc:chgData name="Boutin , Julie" userId="603e4d5f-1feb-48b7-82ae-5a95221f58ac" providerId="ADAL" clId="{1932F035-D931-4A65-8D2A-9A5367682B69}"/>
    <pc:docChg chg="undo custSel addSld delSld modSld modSection">
      <pc:chgData name="Boutin , Julie" userId="603e4d5f-1feb-48b7-82ae-5a95221f58ac" providerId="ADAL" clId="{1932F035-D931-4A65-8D2A-9A5367682B69}" dt="2023-05-19T15:35:09.786" v="363" actId="20577"/>
      <pc:docMkLst>
        <pc:docMk/>
      </pc:docMkLst>
      <pc:sldChg chg="modSp mod">
        <pc:chgData name="Boutin , Julie" userId="603e4d5f-1feb-48b7-82ae-5a95221f58ac" providerId="ADAL" clId="{1932F035-D931-4A65-8D2A-9A5367682B69}" dt="2023-05-19T15:34:23.024" v="351" actId="20577"/>
        <pc:sldMkLst>
          <pc:docMk/>
          <pc:sldMk cId="828726136" sldId="345"/>
        </pc:sldMkLst>
        <pc:spChg chg="mod">
          <ac:chgData name="Boutin , Julie" userId="603e4d5f-1feb-48b7-82ae-5a95221f58ac" providerId="ADAL" clId="{1932F035-D931-4A65-8D2A-9A5367682B69}" dt="2023-05-18T19:07:02.261" v="4" actId="255"/>
          <ac:spMkLst>
            <pc:docMk/>
            <pc:sldMk cId="828726136" sldId="345"/>
            <ac:spMk id="3" creationId="{B5F29D69-A407-4516-8E92-D4A80061A0F6}"/>
          </ac:spMkLst>
        </pc:spChg>
        <pc:spChg chg="mod">
          <ac:chgData name="Boutin , Julie" userId="603e4d5f-1feb-48b7-82ae-5a95221f58ac" providerId="ADAL" clId="{1932F035-D931-4A65-8D2A-9A5367682B69}" dt="2023-05-19T15:34:23.024" v="351" actId="20577"/>
          <ac:spMkLst>
            <pc:docMk/>
            <pc:sldMk cId="828726136" sldId="345"/>
            <ac:spMk id="5" creationId="{04492DFB-96EC-42C5-AD0B-CC47C10295AE}"/>
          </ac:spMkLst>
        </pc:spChg>
      </pc:sldChg>
      <pc:sldChg chg="delSp modSp new del mod">
        <pc:chgData name="Boutin , Julie" userId="603e4d5f-1feb-48b7-82ae-5a95221f58ac" providerId="ADAL" clId="{1932F035-D931-4A65-8D2A-9A5367682B69}" dt="2023-05-19T13:35:30.346" v="239" actId="2696"/>
        <pc:sldMkLst>
          <pc:docMk/>
          <pc:sldMk cId="1029665923" sldId="346"/>
        </pc:sldMkLst>
        <pc:spChg chg="del">
          <ac:chgData name="Boutin , Julie" userId="603e4d5f-1feb-48b7-82ae-5a95221f58ac" providerId="ADAL" clId="{1932F035-D931-4A65-8D2A-9A5367682B69}" dt="2023-05-18T19:12:49.701" v="30" actId="478"/>
          <ac:spMkLst>
            <pc:docMk/>
            <pc:sldMk cId="1029665923" sldId="346"/>
            <ac:spMk id="2" creationId="{538C2953-8AF5-039F-08D0-B8CF598EB35C}"/>
          </ac:spMkLst>
        </pc:spChg>
        <pc:spChg chg="mod">
          <ac:chgData name="Boutin , Julie" userId="603e4d5f-1feb-48b7-82ae-5a95221f58ac" providerId="ADAL" clId="{1932F035-D931-4A65-8D2A-9A5367682B69}" dt="2023-05-19T13:30:31.708" v="75" actId="113"/>
          <ac:spMkLst>
            <pc:docMk/>
            <pc:sldMk cId="1029665923" sldId="346"/>
            <ac:spMk id="3" creationId="{C7E8A637-2EEB-823C-6621-6DF767EA4A8B}"/>
          </ac:spMkLst>
        </pc:spChg>
      </pc:sldChg>
      <pc:sldChg chg="modSp new mod">
        <pc:chgData name="Boutin , Julie" userId="603e4d5f-1feb-48b7-82ae-5a95221f58ac" providerId="ADAL" clId="{1932F035-D931-4A65-8D2A-9A5367682B69}" dt="2023-05-19T13:35:48.822" v="250" actId="20577"/>
        <pc:sldMkLst>
          <pc:docMk/>
          <pc:sldMk cId="2370484779" sldId="347"/>
        </pc:sldMkLst>
        <pc:spChg chg="mod">
          <ac:chgData name="Boutin , Julie" userId="603e4d5f-1feb-48b7-82ae-5a95221f58ac" providerId="ADAL" clId="{1932F035-D931-4A65-8D2A-9A5367682B69}" dt="2023-05-19T13:35:48.822" v="250" actId="20577"/>
          <ac:spMkLst>
            <pc:docMk/>
            <pc:sldMk cId="2370484779" sldId="347"/>
            <ac:spMk id="2" creationId="{BC6ECA2A-F204-975F-28E5-0BBF6F5C222E}"/>
          </ac:spMkLst>
        </pc:spChg>
        <pc:spChg chg="mod">
          <ac:chgData name="Boutin , Julie" userId="603e4d5f-1feb-48b7-82ae-5a95221f58ac" providerId="ADAL" clId="{1932F035-D931-4A65-8D2A-9A5367682B69}" dt="2023-05-19T13:32:09.261" v="148" actId="20577"/>
          <ac:spMkLst>
            <pc:docMk/>
            <pc:sldMk cId="2370484779" sldId="347"/>
            <ac:spMk id="3" creationId="{8DA9414D-949A-8295-40C3-AB6743DED772}"/>
          </ac:spMkLst>
        </pc:spChg>
      </pc:sldChg>
      <pc:sldChg chg="new del">
        <pc:chgData name="Boutin , Julie" userId="603e4d5f-1feb-48b7-82ae-5a95221f58ac" providerId="ADAL" clId="{1932F035-D931-4A65-8D2A-9A5367682B69}" dt="2023-05-19T13:33:29.986" v="173" actId="2696"/>
        <pc:sldMkLst>
          <pc:docMk/>
          <pc:sldMk cId="1938622837" sldId="348"/>
        </pc:sldMkLst>
      </pc:sldChg>
      <pc:sldChg chg="modSp add mod">
        <pc:chgData name="Boutin , Julie" userId="603e4d5f-1feb-48b7-82ae-5a95221f58ac" providerId="ADAL" clId="{1932F035-D931-4A65-8D2A-9A5367682B69}" dt="2023-05-19T15:35:09.786" v="363" actId="20577"/>
        <pc:sldMkLst>
          <pc:docMk/>
          <pc:sldMk cId="2827143182" sldId="348"/>
        </pc:sldMkLst>
        <pc:spChg chg="mod">
          <ac:chgData name="Boutin , Julie" userId="603e4d5f-1feb-48b7-82ae-5a95221f58ac" providerId="ADAL" clId="{1932F035-D931-4A65-8D2A-9A5367682B69}" dt="2023-05-19T15:35:09.786" v="363" actId="20577"/>
          <ac:spMkLst>
            <pc:docMk/>
            <pc:sldMk cId="2827143182" sldId="348"/>
            <ac:spMk id="3" creationId="{B5F29D69-A407-4516-8E92-D4A80061A0F6}"/>
          </ac:spMkLst>
        </pc:spChg>
        <pc:spChg chg="mod">
          <ac:chgData name="Boutin , Julie" userId="603e4d5f-1feb-48b7-82ae-5a95221f58ac" providerId="ADAL" clId="{1932F035-D931-4A65-8D2A-9A5367682B69}" dt="2023-05-19T13:58:08.270" v="258" actId="27636"/>
          <ac:spMkLst>
            <pc:docMk/>
            <pc:sldMk cId="2827143182" sldId="348"/>
            <ac:spMk id="5" creationId="{04492DFB-96EC-42C5-AD0B-CC47C10295A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175" name="Shape 17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4249229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1pPr>
    <a:lvl2pPr indent="85725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2pPr>
    <a:lvl3pPr indent="171450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3pPr>
    <a:lvl4pPr indent="257175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4pPr>
    <a:lvl5pPr indent="342900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5pPr>
    <a:lvl6pPr indent="428625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6pPr>
    <a:lvl7pPr indent="514350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7pPr>
    <a:lvl8pPr indent="600075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8pPr>
    <a:lvl9pPr indent="685800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Cov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595404" y="1934216"/>
            <a:ext cx="4430553" cy="116586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00000"/>
              </a:lnSpc>
              <a:defRPr sz="3600" b="1">
                <a:solidFill>
                  <a:srgbClr val="181F2D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292499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Thank yo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Text"/>
          <p:cNvSpPr txBox="1">
            <a:spLocks noGrp="1"/>
          </p:cNvSpPr>
          <p:nvPr>
            <p:ph type="title"/>
          </p:nvPr>
        </p:nvSpPr>
        <p:spPr>
          <a:xfrm>
            <a:off x="472584" y="1747713"/>
            <a:ext cx="4918566" cy="545423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3600" b="1">
                <a:solidFill>
                  <a:srgbClr val="181F2D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2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72584" y="2432443"/>
            <a:ext cx="4918566" cy="122741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181F2D"/>
                </a:solidFill>
                <a:latin typeface="+mn-lt"/>
                <a:ea typeface="Helvetica Neue Light" panose="02000403000000020004" pitchFamily="2" charset="0"/>
              </a:defRPr>
            </a:lvl1pPr>
            <a:lvl2pPr marL="0" indent="8572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2pPr>
            <a:lvl3pPr marL="0" indent="17145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3pPr>
            <a:lvl4pPr marL="0" indent="25717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F171A38-97DD-4F7E-B0FC-095A26BDF8CD}"/>
              </a:ext>
            </a:extLst>
          </p:cNvPr>
          <p:cNvSpPr/>
          <p:nvPr userDrawn="1"/>
        </p:nvSpPr>
        <p:spPr>
          <a:xfrm>
            <a:off x="2754043" y="3897331"/>
            <a:ext cx="28656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CA" sz="1000" b="1" dirty="0">
                <a:solidFill>
                  <a:srgbClr val="181F2D"/>
                </a:solidFill>
              </a:rPr>
              <a:t>Let’s Connect on LinkedIn</a:t>
            </a:r>
          </a:p>
          <a:p>
            <a:pPr algn="l"/>
            <a:r>
              <a:rPr lang="en-CA" sz="1000" b="0" cap="none" dirty="0">
                <a:solidFill>
                  <a:srgbClr val="181F2D"/>
                </a:solidFill>
              </a:rPr>
              <a:t>linkedin.com/company/canada-health-infoway/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138D203-AF26-46CF-A577-C5AB104B2482}"/>
              </a:ext>
            </a:extLst>
          </p:cNvPr>
          <p:cNvSpPr/>
          <p:nvPr userDrawn="1"/>
        </p:nvSpPr>
        <p:spPr>
          <a:xfrm>
            <a:off x="2754043" y="4498119"/>
            <a:ext cx="22369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CA" sz="1000" b="1" dirty="0">
                <a:solidFill>
                  <a:srgbClr val="181F2D"/>
                </a:solidFill>
              </a:rPr>
              <a:t>Let’s Connect on Twitter</a:t>
            </a:r>
          </a:p>
          <a:p>
            <a:pPr algn="l"/>
            <a:r>
              <a:rPr kumimoji="0" lang="en-CA" sz="1000" b="0" i="0" u="none" strike="noStrike" cap="none" spc="0" normalizeH="0" baseline="0" dirty="0">
                <a:ln>
                  <a:noFill/>
                </a:ln>
                <a:solidFill>
                  <a:srgbClr val="181F2D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@infoway</a:t>
            </a:r>
            <a:endParaRPr lang="en-CA" sz="1000" b="0" cap="none" dirty="0">
              <a:solidFill>
                <a:srgbClr val="181F2D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44F3E43-1555-4380-8581-55C414910EFF}"/>
              </a:ext>
            </a:extLst>
          </p:cNvPr>
          <p:cNvSpPr/>
          <p:nvPr userDrawn="1"/>
        </p:nvSpPr>
        <p:spPr>
          <a:xfrm>
            <a:off x="853900" y="3893391"/>
            <a:ext cx="1544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CA" sz="1000" b="1" dirty="0">
                <a:solidFill>
                  <a:srgbClr val="181F2D"/>
                </a:solidFill>
              </a:rPr>
              <a:t>Visit OUR WEBSITE</a:t>
            </a:r>
          </a:p>
          <a:p>
            <a:pPr algn="r"/>
            <a:r>
              <a:rPr lang="en-CA" sz="1000" b="0" cap="none" dirty="0">
                <a:solidFill>
                  <a:srgbClr val="181F2D"/>
                </a:solidFill>
              </a:rPr>
              <a:t>infoway-inforoute.ca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05D811F-C4B6-4F8C-B415-49F6EDD14031}"/>
              </a:ext>
            </a:extLst>
          </p:cNvPr>
          <p:cNvSpPr/>
          <p:nvPr userDrawn="1"/>
        </p:nvSpPr>
        <p:spPr>
          <a:xfrm>
            <a:off x="472584" y="4506931"/>
            <a:ext cx="1991971" cy="4078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CA" sz="1000" b="1" dirty="0">
                <a:solidFill>
                  <a:srgbClr val="181F2D"/>
                </a:solidFill>
              </a:rPr>
              <a:t>VISIT OUR SURVEY WEBSITE</a:t>
            </a:r>
          </a:p>
          <a:p>
            <a:pPr algn="r"/>
            <a:r>
              <a:rPr lang="en-CA" sz="1000" b="0" cap="none" dirty="0">
                <a:solidFill>
                  <a:srgbClr val="181F2D"/>
                </a:solidFill>
              </a:rPr>
              <a:t>insights.infoway-inforoute.ca/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CB0A8F1-F1B1-4F13-A717-B7BBB3241E4A}"/>
              </a:ext>
            </a:extLst>
          </p:cNvPr>
          <p:cNvCxnSpPr>
            <a:cxnSpLocks/>
          </p:cNvCxnSpPr>
          <p:nvPr userDrawn="1"/>
        </p:nvCxnSpPr>
        <p:spPr>
          <a:xfrm>
            <a:off x="2576219" y="3831513"/>
            <a:ext cx="0" cy="1168504"/>
          </a:xfrm>
          <a:prstGeom prst="line">
            <a:avLst/>
          </a:prstGeom>
          <a:noFill/>
          <a:ln w="19050" cap="flat">
            <a:solidFill>
              <a:srgbClr val="181F2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2" name="Picture 11" descr="A red logo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7AF5554A-CFEA-9347-870C-38F3A545EB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41830" b="42185"/>
          <a:stretch/>
        </p:blipFill>
        <p:spPr>
          <a:xfrm>
            <a:off x="368834" y="490486"/>
            <a:ext cx="2964179" cy="475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4590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rp logo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red logo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52407C80-0394-1B45-B6CA-84CC785D82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41830" b="42185"/>
          <a:stretch/>
        </p:blipFill>
        <p:spPr>
          <a:xfrm>
            <a:off x="268943" y="969363"/>
            <a:ext cx="5116999" cy="820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3486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571500" y="1517073"/>
            <a:ext cx="3238500" cy="116586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2800" b="1">
                <a:solidFill>
                  <a:srgbClr val="181F2D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71500" y="3185347"/>
            <a:ext cx="3238500" cy="1574876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Tx/>
              <a:buNone/>
              <a:defRPr sz="1600" b="0" i="0">
                <a:solidFill>
                  <a:srgbClr val="181F2D"/>
                </a:solidFill>
                <a:latin typeface="+mn-lt"/>
                <a:ea typeface="Helvetica Neue Light" panose="02000403000000020004" pitchFamily="2" charset="0"/>
              </a:defRPr>
            </a:lvl1pPr>
            <a:lvl2pPr marL="0" indent="8572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2pPr>
            <a:lvl3pPr marL="0" indent="17145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3pPr>
            <a:lvl4pPr marL="0" indent="25717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Body Level One…">
            <a:extLst>
              <a:ext uri="{FF2B5EF4-FFF2-40B4-BE49-F238E27FC236}">
                <a16:creationId xmlns:a16="http://schemas.microsoft.com/office/drawing/2014/main" id="{C79EAFE0-671A-4AB5-9421-FBBCE1866F06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571500" y="2791523"/>
            <a:ext cx="3238500" cy="44976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181F2D"/>
                </a:solidFill>
                <a:latin typeface="+mn-lt"/>
                <a:ea typeface="Helvetica Neue Light" panose="02000403000000020004" pitchFamily="2" charset="0"/>
              </a:defRPr>
            </a:lvl1pPr>
            <a:lvl2pPr marL="0" indent="8572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2pPr>
            <a:lvl3pPr marL="0" indent="17145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3pPr>
            <a:lvl4pPr marL="0" indent="25717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6" name="Picture 5" descr="A red logo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7477F427-F351-1C4E-96C4-5296762E2B3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41830" b="42185"/>
          <a:stretch/>
        </p:blipFill>
        <p:spPr>
          <a:xfrm>
            <a:off x="368834" y="490486"/>
            <a:ext cx="2964179" cy="475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4103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l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itle Text"/>
          <p:cNvSpPr txBox="1">
            <a:spLocks noGrp="1"/>
          </p:cNvSpPr>
          <p:nvPr>
            <p:ph type="title"/>
          </p:nvPr>
        </p:nvSpPr>
        <p:spPr>
          <a:xfrm>
            <a:off x="733424" y="384048"/>
            <a:ext cx="7643659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 i="0" u="none" strike="noStrike" cap="none" spc="0" baseline="0" dirty="0">
                <a:ln>
                  <a:noFill/>
                </a:ln>
                <a:solidFill>
                  <a:srgbClr val="181F2D"/>
                </a:solidFill>
                <a:uFillTx/>
                <a:latin typeface="+mj-lt"/>
                <a:ea typeface="+mn-ea"/>
                <a:cs typeface="+mn-cs"/>
                <a:sym typeface="Helvetica Neue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421B22-0792-4CA5-806B-00E245A923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4" y="1335024"/>
            <a:ext cx="7643660" cy="3200400"/>
          </a:xfrm>
        </p:spPr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  <a:lvl2pPr>
              <a:defRPr>
                <a:solidFill>
                  <a:srgbClr val="181F2D"/>
                </a:solidFill>
              </a:defRPr>
            </a:lvl2pPr>
            <a:lvl3pPr>
              <a:defRPr>
                <a:solidFill>
                  <a:srgbClr val="181F2D"/>
                </a:solidFill>
              </a:defRPr>
            </a:lvl3pPr>
            <a:lvl4pPr>
              <a:defRPr>
                <a:solidFill>
                  <a:srgbClr val="181F2D"/>
                </a:solidFill>
              </a:defRPr>
            </a:lvl4pPr>
            <a:lvl5pPr>
              <a:defRPr>
                <a:solidFill>
                  <a:srgbClr val="181F2D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172D3A-AAC6-43D9-A879-6CD7A562FA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3E6D9C31-E9F5-477F-9B2D-9E0D4BDC47F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363315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733424" y="384048"/>
            <a:ext cx="7643659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81F2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05812C-D12C-4B79-B7B0-47A61E42D3D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33424" y="1335024"/>
            <a:ext cx="7643660" cy="3200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181F2D"/>
                </a:solidFill>
              </a:defRPr>
            </a:lvl1pPr>
            <a:lvl2pPr marL="238125" indent="0">
              <a:buNone/>
              <a:defRPr sz="1600">
                <a:solidFill>
                  <a:srgbClr val="181F2D"/>
                </a:solidFill>
              </a:defRPr>
            </a:lvl2pPr>
            <a:lvl3pPr marL="476250" indent="0">
              <a:buNone/>
              <a:defRPr sz="1400">
                <a:solidFill>
                  <a:srgbClr val="181F2D"/>
                </a:solidFill>
              </a:defRPr>
            </a:lvl3pPr>
            <a:lvl4pPr marL="714375" indent="0">
              <a:buNone/>
              <a:defRPr sz="1400">
                <a:solidFill>
                  <a:srgbClr val="181F2D"/>
                </a:solidFill>
              </a:defRPr>
            </a:lvl4pPr>
            <a:lvl5pPr marL="952500" indent="0">
              <a:buNone/>
              <a:defRPr sz="1400">
                <a:solidFill>
                  <a:srgbClr val="181F2D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46F3C5C-961C-4423-B1FF-E32FC83E4AB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62BB8D-42D4-4B44-9A76-51373BF95A8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336149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s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itle Text"/>
          <p:cNvSpPr txBox="1">
            <a:spLocks noGrp="1"/>
          </p:cNvSpPr>
          <p:nvPr>
            <p:ph type="title"/>
          </p:nvPr>
        </p:nvSpPr>
        <p:spPr>
          <a:xfrm>
            <a:off x="733424" y="384048"/>
            <a:ext cx="7643658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81F2D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139" name="Body Level One…"/>
          <p:cNvSpPr txBox="1">
            <a:spLocks noGrp="1"/>
          </p:cNvSpPr>
          <p:nvPr>
            <p:ph type="body" idx="1"/>
          </p:nvPr>
        </p:nvSpPr>
        <p:spPr>
          <a:xfrm>
            <a:off x="733424" y="1743476"/>
            <a:ext cx="7643659" cy="2847573"/>
          </a:xfrm>
          <a:prstGeom prst="rect">
            <a:avLst/>
          </a:prstGeom>
        </p:spPr>
        <p:txBody>
          <a:bodyPr anchor="t">
            <a:noAutofit/>
          </a:bodyPr>
          <a:lstStyle>
            <a:lvl1pPr marL="460375" indent="-460375">
              <a:lnSpc>
                <a:spcPct val="130000"/>
              </a:lnSpc>
              <a:spcBef>
                <a:spcPts val="0"/>
              </a:spcBef>
              <a:buClr>
                <a:srgbClr val="E02D3A"/>
              </a:buClr>
              <a:buSzTx/>
              <a:buFont typeface="+mj-lt"/>
              <a:buAutoNum type="arabicPeriod"/>
              <a:defRPr sz="1800">
                <a:solidFill>
                  <a:srgbClr val="181F2D"/>
                </a:solidFill>
                <a:latin typeface="+mn-lt"/>
              </a:defRPr>
            </a:lvl1pPr>
            <a:lvl2pPr marL="684213" indent="-223838">
              <a:lnSpc>
                <a:spcPct val="130000"/>
              </a:lnSpc>
              <a:spcBef>
                <a:spcPts val="0"/>
              </a:spcBef>
              <a:buSzTx/>
              <a:buFont typeface="Arial" panose="020B0604020202020204" pitchFamily="34" charset="0"/>
              <a:buChar char="•"/>
              <a:defRPr sz="1600">
                <a:solidFill>
                  <a:srgbClr val="181F2D"/>
                </a:solidFill>
                <a:latin typeface="+mn-lt"/>
              </a:defRPr>
            </a:lvl2pPr>
            <a:lvl3pPr marL="914400" indent="-223838" defTabSz="323850">
              <a:lnSpc>
                <a:spcPct val="130000"/>
              </a:lnSpc>
              <a:spcBef>
                <a:spcPts val="0"/>
              </a:spcBef>
              <a:buSzTx/>
              <a:buFont typeface="Arial" panose="020B0604020202020204" pitchFamily="34" charset="0"/>
              <a:buChar char="•"/>
              <a:defRPr sz="1400">
                <a:solidFill>
                  <a:srgbClr val="181F2D"/>
                </a:solidFill>
                <a:latin typeface="+mn-lt"/>
              </a:defRPr>
            </a:lvl3pPr>
            <a:lvl4pPr marL="457200" indent="257175">
              <a:lnSpc>
                <a:spcPct val="130000"/>
              </a:lnSpc>
              <a:spcBef>
                <a:spcPts val="0"/>
              </a:spcBef>
              <a:buSzTx/>
              <a:buNone/>
              <a:defRPr sz="1400">
                <a:solidFill>
                  <a:srgbClr val="000000"/>
                </a:solidFill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4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BAA267D-646B-42C6-A9CD-6BAFDA8822E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33423" y="1335024"/>
            <a:ext cx="7643659" cy="40845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rgbClr val="181F2D"/>
                </a:solidFill>
              </a:defRPr>
            </a:lvl1pPr>
            <a:lvl2pPr marL="238125" indent="0">
              <a:buNone/>
              <a:defRPr/>
            </a:lvl2pPr>
            <a:lvl3pPr marL="476250" indent="0">
              <a:buNone/>
              <a:defRPr/>
            </a:lvl3pPr>
            <a:lvl4pPr marL="714375" indent="0">
              <a:buNone/>
              <a:defRPr/>
            </a:lvl4pPr>
            <a:lvl5pPr marL="9525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9C97EF-7BD4-4119-94E4-6C783B4D3EB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C0289C22-0B97-4A69-B42C-3059CFFEF48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1864114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Al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Title Text"/>
          <p:cNvSpPr txBox="1">
            <a:spLocks noGrp="1"/>
          </p:cNvSpPr>
          <p:nvPr>
            <p:ph type="title"/>
          </p:nvPr>
        </p:nvSpPr>
        <p:spPr>
          <a:xfrm>
            <a:off x="733424" y="384048"/>
            <a:ext cx="7643660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81F2D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D43F9C-2B95-4EB4-B43D-897CDCBE0DB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5" y="1333501"/>
            <a:ext cx="3577419" cy="3200400"/>
          </a:xfrm>
        </p:spPr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  <a:lvl2pPr>
              <a:defRPr>
                <a:solidFill>
                  <a:srgbClr val="181F2D"/>
                </a:solidFill>
              </a:defRPr>
            </a:lvl2pPr>
            <a:lvl3pPr>
              <a:defRPr>
                <a:solidFill>
                  <a:srgbClr val="181F2D"/>
                </a:solidFill>
              </a:defRPr>
            </a:lvl3pPr>
            <a:lvl4pPr>
              <a:defRPr>
                <a:solidFill>
                  <a:srgbClr val="181F2D"/>
                </a:solidFill>
              </a:defRPr>
            </a:lvl4pPr>
            <a:lvl5pPr>
              <a:defRPr>
                <a:solidFill>
                  <a:srgbClr val="181F2D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9109F0-8496-4318-80EF-A444125651B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555254" y="1333500"/>
            <a:ext cx="3683390" cy="3200400"/>
          </a:xfrm>
        </p:spPr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  <a:lvl2pPr>
              <a:defRPr>
                <a:solidFill>
                  <a:srgbClr val="181F2D"/>
                </a:solidFill>
              </a:defRPr>
            </a:lvl2pPr>
            <a:lvl3pPr>
              <a:defRPr>
                <a:solidFill>
                  <a:srgbClr val="181F2D"/>
                </a:solidFill>
              </a:defRPr>
            </a:lvl3pPr>
            <a:lvl4pPr>
              <a:defRPr>
                <a:solidFill>
                  <a:srgbClr val="181F2D"/>
                </a:solidFill>
              </a:defRPr>
            </a:lvl4pPr>
            <a:lvl5pPr>
              <a:defRPr>
                <a:solidFill>
                  <a:srgbClr val="181F2D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EA4EBAB-DE80-4B25-951E-84CBE8F63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C67B9066-CAB2-445E-9D55-B312616CD47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237617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itle Text"/>
          <p:cNvSpPr txBox="1">
            <a:spLocks noGrp="1"/>
          </p:cNvSpPr>
          <p:nvPr>
            <p:ph type="title"/>
          </p:nvPr>
        </p:nvSpPr>
        <p:spPr>
          <a:xfrm>
            <a:off x="731520" y="384048"/>
            <a:ext cx="7645564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81F2D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B8C854-3B3D-42AD-9797-2DCFFFD9D6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55F11B2D-AA48-490D-A860-BA8D8DD2535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1760354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FRAM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B8C854-3B3D-42AD-9797-2DCFFFD9D6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55F11B2D-AA48-490D-A860-BA8D8DD2535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B4A08D6-0C0B-48E2-B98D-F8B8BA612A3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05782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ROPP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B8C854-3B3D-42AD-9797-2DCFFFD9D6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55F11B2D-AA48-490D-A860-BA8D8DD2535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B4A08D6-0C0B-48E2-B98D-F8B8BA612A3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37242" y="0"/>
            <a:ext cx="3806757" cy="5143500"/>
          </a:xfrm>
        </p:spPr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7" name="Title Text">
            <a:extLst>
              <a:ext uri="{FF2B5EF4-FFF2-40B4-BE49-F238E27FC236}">
                <a16:creationId xmlns:a16="http://schemas.microsoft.com/office/drawing/2014/main" id="{100864CA-6E58-439E-8194-65F1560D42C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2584" y="1747713"/>
            <a:ext cx="4918566" cy="545423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3600" b="1">
                <a:solidFill>
                  <a:srgbClr val="181F2D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8" name="Body Level One…">
            <a:extLst>
              <a:ext uri="{FF2B5EF4-FFF2-40B4-BE49-F238E27FC236}">
                <a16:creationId xmlns:a16="http://schemas.microsoft.com/office/drawing/2014/main" id="{13188AC0-C894-4729-AEF7-89DF69E54A4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472584" y="2432443"/>
            <a:ext cx="4918566" cy="122741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181F2D"/>
                </a:solidFill>
                <a:latin typeface="+mn-lt"/>
                <a:ea typeface="Helvetica Neue Light" panose="02000403000000020004" pitchFamily="2" charset="0"/>
              </a:defRPr>
            </a:lvl1pPr>
            <a:lvl2pPr marL="0" indent="8572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2pPr>
            <a:lvl3pPr marL="0" indent="17145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3pPr>
            <a:lvl4pPr marL="0" indent="25717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10" name="Picture 9" descr="A red logo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889726E0-7DC6-1846-AE6D-FAE9C79DDE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1830" b="42185"/>
          <a:stretch/>
        </p:blipFill>
        <p:spPr>
          <a:xfrm>
            <a:off x="368834" y="490486"/>
            <a:ext cx="2964179" cy="475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762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731520" y="384048"/>
            <a:ext cx="7645564" cy="4754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C05E6A-587B-465C-94D9-65A931B8C2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520" y="1335024"/>
            <a:ext cx="7645564" cy="3200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7" name="©2018 Canada Health Infoway">
            <a:extLst>
              <a:ext uri="{FF2B5EF4-FFF2-40B4-BE49-F238E27FC236}">
                <a16:creationId xmlns:a16="http://schemas.microsoft.com/office/drawing/2014/main" id="{DC8229DB-C643-4C6E-A4BB-33D5C2A79B9B}"/>
              </a:ext>
            </a:extLst>
          </p:cNvPr>
          <p:cNvSpPr txBox="1"/>
          <p:nvPr userDrawn="1"/>
        </p:nvSpPr>
        <p:spPr>
          <a:xfrm>
            <a:off x="246081" y="4770665"/>
            <a:ext cx="1459662" cy="1461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19050" tIns="19050" rIns="19050" bIns="19050" anchor="ctr">
            <a:spAutoFit/>
          </a:bodyPr>
          <a:lstStyle>
            <a:lvl1pPr algn="r" defTabSz="457200">
              <a:defRPr sz="2100" b="0" cap="none">
                <a:solidFill>
                  <a:srgbClr val="000000"/>
                </a:solidFill>
              </a:defRPr>
            </a:lvl1pPr>
          </a:lstStyle>
          <a:p>
            <a:endParaRPr sz="700" b="0" i="0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C3A846-9A3E-4E78-A290-30942D2916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6081" y="4497556"/>
            <a:ext cx="393255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E08CFF-7BA4-4FF3-A24E-133C63B994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6081" y="4810284"/>
            <a:ext cx="1828800" cy="1463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 dirty="0"/>
              <a:t>©2023 Canada Health Infoway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8135846-E460-4558-B9C1-CB8EEC242490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rcRect t="41558" b="41558"/>
          <a:stretch/>
        </p:blipFill>
        <p:spPr>
          <a:xfrm>
            <a:off x="6959889" y="4635476"/>
            <a:ext cx="1920160" cy="32520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14" r:id="rId2"/>
    <p:sldLayoutId id="2147483717" r:id="rId3"/>
    <p:sldLayoutId id="2147483705" r:id="rId4"/>
    <p:sldLayoutId id="2147483710" r:id="rId5"/>
    <p:sldLayoutId id="2147483704" r:id="rId6"/>
    <p:sldLayoutId id="2147483711" r:id="rId7"/>
    <p:sldLayoutId id="2147483724" r:id="rId8"/>
    <p:sldLayoutId id="2147483729" r:id="rId9"/>
    <p:sldLayoutId id="2147483712" r:id="rId10"/>
    <p:sldLayoutId id="214748371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marL="0" marR="0" indent="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 dirty="0">
          <a:ln>
            <a:noFill/>
          </a:ln>
          <a:solidFill>
            <a:srgbClr val="181F2D"/>
          </a:solidFill>
          <a:uFillTx/>
          <a:latin typeface="+mj-lt"/>
          <a:ea typeface="+mn-ea"/>
          <a:cs typeface="+mn-cs"/>
          <a:sym typeface="Helvetica Neue"/>
        </a:defRPr>
      </a:lvl1pPr>
      <a:lvl2pPr marL="0" marR="0" indent="85725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17145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257175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34290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428625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51435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600075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68580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192024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US" sz="1800" b="0" i="0" u="none" strike="noStrike" cap="none" spc="0" baseline="0" dirty="0">
          <a:ln>
            <a:noFill/>
          </a:ln>
          <a:solidFill>
            <a:srgbClr val="181F2D"/>
          </a:solidFill>
          <a:uFillTx/>
          <a:latin typeface="+mn-lt"/>
          <a:ea typeface="+mn-ea"/>
          <a:cs typeface="+mn-cs"/>
          <a:sym typeface="Helvetica Neue"/>
        </a:defRPr>
      </a:lvl1pPr>
      <a:lvl2pPr marL="429768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US" sz="1600" b="0" i="0" u="none" strike="noStrike" cap="none" spc="0" baseline="0" dirty="0">
          <a:ln>
            <a:noFill/>
          </a:ln>
          <a:solidFill>
            <a:srgbClr val="181F2D"/>
          </a:solidFill>
          <a:uFillTx/>
          <a:latin typeface="+mn-lt"/>
          <a:ea typeface="+mn-ea"/>
          <a:cs typeface="+mn-cs"/>
          <a:sym typeface="Helvetica Neue"/>
        </a:defRPr>
      </a:lvl2pPr>
      <a:lvl3pPr marL="667512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US" sz="1400" b="0" i="0" u="none" strike="noStrike" cap="none" spc="0" baseline="0" dirty="0">
          <a:ln>
            <a:noFill/>
          </a:ln>
          <a:solidFill>
            <a:srgbClr val="181F2D"/>
          </a:solidFill>
          <a:uFillTx/>
          <a:latin typeface="+mn-lt"/>
          <a:ea typeface="+mn-ea"/>
          <a:cs typeface="+mn-cs"/>
          <a:sym typeface="Helvetica Neue"/>
        </a:defRPr>
      </a:lvl3pPr>
      <a:lvl4pPr marL="905256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US" sz="1400" b="0" i="0" u="none" strike="noStrike" cap="none" spc="0" baseline="0" dirty="0">
          <a:ln>
            <a:noFill/>
          </a:ln>
          <a:solidFill>
            <a:srgbClr val="181F2D"/>
          </a:solidFill>
          <a:uFillTx/>
          <a:latin typeface="+mn-lt"/>
          <a:ea typeface="+mn-ea"/>
          <a:cs typeface="+mn-cs"/>
          <a:sym typeface="Helvetica Neue"/>
        </a:defRPr>
      </a:lvl4pPr>
      <a:lvl5pPr marL="1143000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CA" sz="1400" b="0" i="0" u="none" strike="noStrike" cap="none" spc="0" baseline="0" dirty="0">
          <a:ln>
            <a:noFill/>
          </a:ln>
          <a:solidFill>
            <a:srgbClr val="181F2D"/>
          </a:solidFill>
          <a:uFillTx/>
          <a:latin typeface="+mn-lt"/>
          <a:ea typeface="+mn-ea"/>
          <a:cs typeface="+mn-cs"/>
          <a:sym typeface="Helvetica Neue"/>
        </a:defRPr>
      </a:lvl5pPr>
      <a:lvl6pPr marL="1309688" marR="0" indent="-119063" algn="l" defTabSz="309563" eaLnBrk="1" latinLnBrk="0" hangingPunct="1">
        <a:lnSpc>
          <a:spcPct val="150000"/>
        </a:lnSpc>
        <a:spcBef>
          <a:spcPts val="1950"/>
        </a:spcBef>
        <a:spcAft>
          <a:spcPts val="0"/>
        </a:spcAft>
        <a:buClrTx/>
        <a:buSzPct val="75000"/>
        <a:buFontTx/>
        <a:buChar char="•"/>
        <a:tabLst/>
        <a:defRPr sz="975" b="0" i="0" u="none" strike="noStrike" cap="none" spc="0" baseline="0">
          <a:ln>
            <a:noFill/>
          </a:ln>
          <a:solidFill>
            <a:srgbClr val="717172"/>
          </a:solidFill>
          <a:uFillTx/>
          <a:latin typeface="+mn-lt"/>
          <a:ea typeface="+mn-ea"/>
          <a:cs typeface="+mn-cs"/>
          <a:sym typeface="Helvetica Neue"/>
        </a:defRPr>
      </a:lvl6pPr>
      <a:lvl7pPr marL="1547813" marR="0" indent="-119063" algn="l" defTabSz="309563" eaLnBrk="1" latinLnBrk="0" hangingPunct="1">
        <a:lnSpc>
          <a:spcPct val="150000"/>
        </a:lnSpc>
        <a:spcBef>
          <a:spcPts val="1950"/>
        </a:spcBef>
        <a:spcAft>
          <a:spcPts val="0"/>
        </a:spcAft>
        <a:buClrTx/>
        <a:buSzPct val="75000"/>
        <a:buFontTx/>
        <a:buChar char="•"/>
        <a:tabLst/>
        <a:defRPr sz="975" b="0" i="0" u="none" strike="noStrike" cap="none" spc="0" baseline="0">
          <a:ln>
            <a:noFill/>
          </a:ln>
          <a:solidFill>
            <a:srgbClr val="717172"/>
          </a:solidFill>
          <a:uFillTx/>
          <a:latin typeface="+mn-lt"/>
          <a:ea typeface="+mn-ea"/>
          <a:cs typeface="+mn-cs"/>
          <a:sym typeface="Helvetica Neue"/>
        </a:defRPr>
      </a:lvl7pPr>
      <a:lvl8pPr marL="1785938" marR="0" indent="-119063" algn="l" defTabSz="309563" eaLnBrk="1" latinLnBrk="0" hangingPunct="1">
        <a:lnSpc>
          <a:spcPct val="150000"/>
        </a:lnSpc>
        <a:spcBef>
          <a:spcPts val="1950"/>
        </a:spcBef>
        <a:spcAft>
          <a:spcPts val="0"/>
        </a:spcAft>
        <a:buClrTx/>
        <a:buSzPct val="75000"/>
        <a:buFontTx/>
        <a:buChar char="•"/>
        <a:tabLst/>
        <a:defRPr sz="975" b="0" i="0" u="none" strike="noStrike" cap="none" spc="0" baseline="0">
          <a:ln>
            <a:noFill/>
          </a:ln>
          <a:solidFill>
            <a:srgbClr val="717172"/>
          </a:solidFill>
          <a:uFillTx/>
          <a:latin typeface="+mn-lt"/>
          <a:ea typeface="+mn-ea"/>
          <a:cs typeface="+mn-cs"/>
          <a:sym typeface="Helvetica Neue"/>
        </a:defRPr>
      </a:lvl8pPr>
      <a:lvl9pPr marL="2024063" marR="0" indent="-119063" algn="l" defTabSz="309563" eaLnBrk="1" latinLnBrk="0" hangingPunct="1">
        <a:lnSpc>
          <a:spcPct val="150000"/>
        </a:lnSpc>
        <a:spcBef>
          <a:spcPts val="1950"/>
        </a:spcBef>
        <a:spcAft>
          <a:spcPts val="0"/>
        </a:spcAft>
        <a:buClrTx/>
        <a:buSzPct val="75000"/>
        <a:buFontTx/>
        <a:buChar char="•"/>
        <a:tabLst/>
        <a:defRPr sz="975" b="0" i="0" u="none" strike="noStrike" cap="none" spc="0" baseline="0">
          <a:ln>
            <a:noFill/>
          </a:ln>
          <a:solidFill>
            <a:srgbClr val="717172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85725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17145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257175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34290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428625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51435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600075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68580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5F29D69-A407-4516-8E92-D4A80061A0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424" y="384048"/>
            <a:ext cx="8232345" cy="476250"/>
          </a:xfrm>
        </p:spPr>
        <p:txBody>
          <a:bodyPr>
            <a:noAutofit/>
          </a:bodyPr>
          <a:lstStyle/>
          <a:p>
            <a:r>
              <a:rPr lang="fr-FR" sz="1800" dirty="0">
                <a:solidFill>
                  <a:srgbClr val="181F2D"/>
                </a:solidFill>
              </a:rPr>
              <a:t>Distinction entre "</a:t>
            </a:r>
            <a:r>
              <a:rPr lang="fr-FR" sz="1800" dirty="0" err="1">
                <a:solidFill>
                  <a:srgbClr val="181F2D"/>
                </a:solidFill>
              </a:rPr>
              <a:t>primary</a:t>
            </a:r>
            <a:r>
              <a:rPr lang="fr-FR" sz="1800" dirty="0">
                <a:solidFill>
                  <a:srgbClr val="181F2D"/>
                </a:solidFill>
              </a:rPr>
              <a:t>" et "primitive" dans la hiérarchie des maladies</a:t>
            </a:r>
            <a:endParaRPr lang="en-CA" sz="1800" dirty="0">
              <a:solidFill>
                <a:srgbClr val="181F2D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4492DFB-96EC-42C5-AD0B-CC47C10295A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fontScale="77500" lnSpcReduction="20000"/>
          </a:bodyPr>
          <a:lstStyle/>
          <a:p>
            <a:pPr marL="1524" indent="0">
              <a:buNone/>
            </a:pPr>
            <a:r>
              <a:rPr lang="fr-FR" sz="1800" b="1" dirty="0">
                <a:effectLst/>
                <a:ea typeface="Calibri" panose="020F0502020204030204" pitchFamily="34" charset="0"/>
              </a:rPr>
              <a:t>Problématique</a:t>
            </a:r>
            <a:r>
              <a:rPr lang="fr-FR" sz="1800" dirty="0">
                <a:effectLst/>
                <a:ea typeface="Calibri" panose="020F0502020204030204" pitchFamily="34" charset="0"/>
              </a:rPr>
              <a:t>: Le terme anglais "</a:t>
            </a:r>
            <a:r>
              <a:rPr lang="fr-FR" sz="1800" dirty="0" err="1">
                <a:effectLst/>
                <a:ea typeface="Calibri" panose="020F0502020204030204" pitchFamily="34" charset="0"/>
              </a:rPr>
              <a:t>Primary</a:t>
            </a:r>
            <a:r>
              <a:rPr lang="fr-FR" sz="1800" dirty="0">
                <a:effectLst/>
                <a:ea typeface="Calibri" panose="020F0502020204030204" pitchFamily="34" charset="0"/>
              </a:rPr>
              <a:t>" est traduit par "primitif" ou "primaire" de façon variable et sans égard au sens précis du terme</a:t>
            </a:r>
          </a:p>
          <a:p>
            <a:pPr marL="1524" indent="0">
              <a:buNone/>
            </a:pPr>
            <a:endParaRPr lang="fr-FR" sz="1800" dirty="0">
              <a:effectLst/>
              <a:ea typeface="Calibri" panose="020F0502020204030204" pitchFamily="34" charset="0"/>
            </a:endParaRPr>
          </a:p>
          <a:p>
            <a:pPr marL="1524" indent="0">
              <a:buNone/>
            </a:pPr>
            <a:r>
              <a:rPr lang="fr-FR" sz="1800" b="1" dirty="0">
                <a:effectLst/>
                <a:ea typeface="Calibri" panose="020F0502020204030204" pitchFamily="34" charset="0"/>
              </a:rPr>
              <a:t>Définitions</a:t>
            </a:r>
            <a:r>
              <a:rPr lang="fr-FR" sz="1800" dirty="0">
                <a:effectLst/>
                <a:ea typeface="Calibri" panose="020F0502020204030204" pitchFamily="34" charset="0"/>
              </a:rPr>
              <a:t> du dictionnaire de l'Académie de médecine : </a:t>
            </a:r>
          </a:p>
          <a:p>
            <a:pPr lvl="1"/>
            <a:r>
              <a:rPr lang="fr-FR" dirty="0" err="1">
                <a:effectLst/>
                <a:ea typeface="Calibri" panose="020F0502020204030204" pitchFamily="34" charset="0"/>
              </a:rPr>
              <a:t>primary</a:t>
            </a:r>
            <a:r>
              <a:rPr lang="fr-FR" dirty="0">
                <a:effectLst/>
                <a:ea typeface="Calibri" panose="020F0502020204030204" pitchFamily="34" charset="0"/>
              </a:rPr>
              <a:t> = primitif (</a:t>
            </a:r>
            <a:r>
              <a:rPr lang="fr-FR" i="1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En pathologie, se dit d’un phénomène se produisant d’emblée, sans cause décelable. S’oppose à secondaire.</a:t>
            </a:r>
            <a:r>
              <a:rPr lang="fr-FR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)</a:t>
            </a:r>
            <a:endParaRPr lang="fr-FR" dirty="0">
              <a:effectLst/>
              <a:ea typeface="Calibri" panose="020F0502020204030204" pitchFamily="34" charset="0"/>
            </a:endParaRPr>
          </a:p>
          <a:p>
            <a:pPr lvl="1"/>
            <a:r>
              <a:rPr lang="fr-FR" dirty="0" err="1">
                <a:effectLst/>
                <a:ea typeface="Calibri" panose="020F0502020204030204" pitchFamily="34" charset="0"/>
              </a:rPr>
              <a:t>primary</a:t>
            </a:r>
            <a:r>
              <a:rPr lang="fr-FR" dirty="0">
                <a:effectLst/>
                <a:ea typeface="Calibri" panose="020F0502020204030204" pitchFamily="34" charset="0"/>
              </a:rPr>
              <a:t> = primaire </a:t>
            </a:r>
          </a:p>
          <a:p>
            <a:pPr marL="582168" lvl="1" indent="-342900">
              <a:buFont typeface="+mj-lt"/>
              <a:buAutoNum type="arabicParenR"/>
            </a:pPr>
            <a:r>
              <a:rPr lang="fr-FR" i="1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En anatomie, qui apparaît en premier. Primaire est en fait un peu différent de primitif, mais consacré par l’usage dans certaines locutions.</a:t>
            </a:r>
            <a:r>
              <a:rPr lang="fr-FR" dirty="0">
                <a:solidFill>
                  <a:srgbClr val="000000"/>
                </a:solidFill>
                <a:effectLst/>
                <a:ea typeface="Calibri" panose="020F0502020204030204" pitchFamily="34" charset="0"/>
              </a:rPr>
              <a:t> </a:t>
            </a:r>
          </a:p>
          <a:p>
            <a:pPr marL="582168" lvl="1" indent="-342900">
              <a:buFont typeface="+mj-lt"/>
              <a:buAutoNum type="arabicParenR"/>
            </a:pPr>
            <a:r>
              <a:rPr lang="fr-FR" i="1" dirty="0">
                <a:solidFill>
                  <a:srgbClr val="000000"/>
                </a:solidFill>
              </a:rPr>
              <a:t>En médecine, qualifie une manifestation pathologique apparaissant en premier : accident primaire, phase primaire d’une maladie (exemple : syphilis).  </a:t>
            </a:r>
            <a:br>
              <a:rPr lang="fr-FR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endParaRPr lang="en-CA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0F3465-8A46-4342-AA53-B4CECD6A7C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FBF29-39BB-47B7-B83E-9E61FEB2B13F}" type="slidenum">
              <a:rPr lang="en-CA" smtClean="0">
                <a:solidFill>
                  <a:srgbClr val="181F2D"/>
                </a:solidFill>
              </a:rPr>
              <a:pPr/>
              <a:t>1</a:t>
            </a:fld>
            <a:endParaRPr lang="en-CA" dirty="0">
              <a:solidFill>
                <a:srgbClr val="181F2D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EC692B-158C-4B5F-A3D3-AC91C99E4C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82872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5F29D69-A407-4516-8E92-D4A80061A0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424" y="384048"/>
            <a:ext cx="8232345" cy="476250"/>
          </a:xfrm>
        </p:spPr>
        <p:txBody>
          <a:bodyPr>
            <a:noAutofit/>
          </a:bodyPr>
          <a:lstStyle/>
          <a:p>
            <a:r>
              <a:rPr lang="fr-FR" sz="1800" dirty="0">
                <a:solidFill>
                  <a:srgbClr val="181F2D"/>
                </a:solidFill>
              </a:rPr>
              <a:t>Exemples de concepts répertoriés</a:t>
            </a:r>
            <a:endParaRPr lang="en-CA" sz="1800" dirty="0">
              <a:solidFill>
                <a:srgbClr val="181F2D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4492DFB-96EC-42C5-AD0B-CC47C10295A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fontScale="47500" lnSpcReduction="20000"/>
          </a:bodyPr>
          <a:lstStyle/>
          <a:p>
            <a:pPr algn="l" rtl="0" fontAlgn="base">
              <a:buFont typeface="+mj-lt"/>
              <a:buAutoNum type="arabicPeriod"/>
            </a:pPr>
            <a:r>
              <a:rPr lang="fr-FR" sz="2000" b="0" i="0" dirty="0">
                <a:solidFill>
                  <a:srgbClr val="000000"/>
                </a:solidFill>
                <a:effectLst/>
              </a:rPr>
              <a:t>SNOMED CT:  </a:t>
            </a:r>
          </a:p>
          <a:p>
            <a:pPr marL="742950" lvl="1" indent="-285750" algn="l" rtl="0" fontAlgn="base">
              <a:buFont typeface="+mj-lt"/>
              <a:buAutoNum type="arabicPeriod"/>
            </a:pPr>
            <a:r>
              <a:rPr lang="fr-FR" sz="2000" b="0" i="0" dirty="0" err="1">
                <a:solidFill>
                  <a:srgbClr val="000000"/>
                </a:solidFill>
                <a:effectLst/>
              </a:rPr>
              <a:t>primary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gout = goutte primitive (PT), goutte </a:t>
            </a:r>
            <a:r>
              <a:rPr lang="fr-FR" sz="2000" b="1" i="0" dirty="0">
                <a:solidFill>
                  <a:srgbClr val="000000"/>
                </a:solidFill>
                <a:effectLst/>
              </a:rPr>
              <a:t>primaire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</a:t>
            </a:r>
          </a:p>
          <a:p>
            <a:pPr marL="742950" lvl="1" indent="-285750" algn="l" rtl="0" fontAlgn="base">
              <a:buFont typeface="+mj-lt"/>
              <a:buAutoNum type="arabicPeriod"/>
            </a:pPr>
            <a:r>
              <a:rPr lang="fr-FR" sz="2000" b="0" i="0" dirty="0" err="1">
                <a:solidFill>
                  <a:srgbClr val="000000"/>
                </a:solidFill>
                <a:effectLst/>
              </a:rPr>
              <a:t>primary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</a:t>
            </a:r>
            <a:r>
              <a:rPr lang="fr-FR" sz="2000" b="0" i="0" dirty="0" err="1">
                <a:solidFill>
                  <a:srgbClr val="000000"/>
                </a:solidFill>
                <a:effectLst/>
              </a:rPr>
              <a:t>osteoporosis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= ostéoporose </a:t>
            </a:r>
            <a:r>
              <a:rPr lang="fr-FR" sz="2000" b="1" i="0" dirty="0">
                <a:solidFill>
                  <a:srgbClr val="000000"/>
                </a:solidFill>
                <a:effectLst/>
              </a:rPr>
              <a:t>primitive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 (PT) </a:t>
            </a:r>
          </a:p>
          <a:p>
            <a:pPr marL="742950" lvl="1" indent="-285750" algn="l" rtl="0" fontAlgn="base">
              <a:buFont typeface="+mj-lt"/>
              <a:buAutoNum type="arabicPeriod"/>
            </a:pPr>
            <a:r>
              <a:rPr lang="fr-FR" sz="2000" b="0" i="0" dirty="0" err="1">
                <a:solidFill>
                  <a:srgbClr val="000000"/>
                </a:solidFill>
                <a:effectLst/>
              </a:rPr>
              <a:t>Primary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</a:t>
            </a:r>
            <a:r>
              <a:rPr lang="fr-FR" sz="2000" b="0" i="0" dirty="0" err="1">
                <a:solidFill>
                  <a:srgbClr val="000000"/>
                </a:solidFill>
                <a:effectLst/>
              </a:rPr>
              <a:t>cardiomyopathy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= cardiomyopathie primitive (PT), cardiomyopathie </a:t>
            </a:r>
            <a:r>
              <a:rPr lang="fr-FR" sz="2000" b="1" i="0" dirty="0">
                <a:solidFill>
                  <a:srgbClr val="000000"/>
                </a:solidFill>
                <a:effectLst/>
              </a:rPr>
              <a:t>primaire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</a:t>
            </a:r>
          </a:p>
          <a:p>
            <a:pPr marL="742950" lvl="1" indent="-285750" algn="l" rtl="0" fontAlgn="base">
              <a:buFont typeface="+mj-lt"/>
              <a:buAutoNum type="arabicPeriod"/>
            </a:pPr>
            <a:r>
              <a:rPr lang="fr-FR" sz="2000" b="0" i="0" dirty="0" err="1">
                <a:solidFill>
                  <a:srgbClr val="000000"/>
                </a:solidFill>
                <a:effectLst/>
              </a:rPr>
              <a:t>primary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</a:t>
            </a:r>
            <a:r>
              <a:rPr lang="fr-FR" sz="2000" b="0" i="0" dirty="0" err="1">
                <a:solidFill>
                  <a:srgbClr val="000000"/>
                </a:solidFill>
                <a:effectLst/>
              </a:rPr>
              <a:t>malignant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</a:t>
            </a:r>
            <a:r>
              <a:rPr lang="fr-FR" sz="2000" b="0" i="0" dirty="0" err="1">
                <a:solidFill>
                  <a:srgbClr val="000000"/>
                </a:solidFill>
                <a:effectLst/>
              </a:rPr>
              <a:t>meningioma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 = méningiome malin </a:t>
            </a:r>
            <a:r>
              <a:rPr lang="fr-FR" sz="2000" b="1" i="0" dirty="0">
                <a:solidFill>
                  <a:srgbClr val="000000"/>
                </a:solidFill>
                <a:effectLst/>
              </a:rPr>
              <a:t>primitif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 (PT) </a:t>
            </a:r>
          </a:p>
          <a:p>
            <a:pPr marL="742950" lvl="1" indent="-285750" algn="l" rtl="0" fontAlgn="base">
              <a:buFont typeface="+mj-lt"/>
              <a:buAutoNum type="arabicPeriod"/>
            </a:pPr>
            <a:r>
              <a:rPr lang="fr-FR" sz="2000" b="0" i="0" dirty="0" err="1">
                <a:solidFill>
                  <a:srgbClr val="000000"/>
                </a:solidFill>
                <a:effectLst/>
              </a:rPr>
              <a:t>primary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open angle </a:t>
            </a:r>
            <a:r>
              <a:rPr lang="fr-FR" sz="2000" b="0" i="0" dirty="0" err="1">
                <a:solidFill>
                  <a:srgbClr val="000000"/>
                </a:solidFill>
                <a:effectLst/>
              </a:rPr>
              <a:t>glaucoma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= glaucome </a:t>
            </a:r>
            <a:r>
              <a:rPr lang="fr-FR" sz="2000" b="1" i="0" dirty="0">
                <a:solidFill>
                  <a:srgbClr val="000000"/>
                </a:solidFill>
                <a:effectLst/>
              </a:rPr>
              <a:t>primitif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 à angle ouvert (PT),  glaucome </a:t>
            </a:r>
            <a:r>
              <a:rPr lang="fr-FR" sz="2000" b="1" i="0" dirty="0">
                <a:solidFill>
                  <a:srgbClr val="000000"/>
                </a:solidFill>
                <a:effectLst/>
              </a:rPr>
              <a:t>primaire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 à angle ouvert  </a:t>
            </a:r>
          </a:p>
          <a:p>
            <a:pPr algn="l" rtl="0" fontAlgn="base">
              <a:buFont typeface="+mj-lt"/>
              <a:buAutoNum type="arabicPeriod"/>
            </a:pPr>
            <a:r>
              <a:rPr lang="fr-FR" sz="2000" b="0" i="0" dirty="0">
                <a:solidFill>
                  <a:srgbClr val="000000"/>
                </a:solidFill>
                <a:effectLst/>
              </a:rPr>
              <a:t> CIM-11 : </a:t>
            </a:r>
          </a:p>
          <a:p>
            <a:pPr marL="742950" lvl="1" indent="-285750" algn="l" rtl="0" fontAlgn="base">
              <a:buFont typeface="+mj-lt"/>
              <a:buAutoNum type="arabicPeriod"/>
            </a:pPr>
            <a:r>
              <a:rPr lang="fr-FR" sz="2000" b="0" i="0" dirty="0">
                <a:solidFill>
                  <a:srgbClr val="000000"/>
                </a:solidFill>
                <a:effectLst/>
              </a:rPr>
              <a:t>MG30.00 </a:t>
            </a:r>
            <a:r>
              <a:rPr lang="fr-FR" sz="2000" b="0" i="0" dirty="0" err="1">
                <a:solidFill>
                  <a:srgbClr val="000000"/>
                </a:solidFill>
                <a:effectLst/>
              </a:rPr>
              <a:t>Chronic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</a:t>
            </a:r>
            <a:r>
              <a:rPr lang="fr-FR" sz="2000" b="0" i="0" dirty="0" err="1">
                <a:solidFill>
                  <a:srgbClr val="000000"/>
                </a:solidFill>
                <a:effectLst/>
              </a:rPr>
              <a:t>primary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</a:t>
            </a:r>
            <a:r>
              <a:rPr lang="fr-FR" sz="2000" b="0" i="0" dirty="0" err="1">
                <a:solidFill>
                  <a:srgbClr val="000000"/>
                </a:solidFill>
                <a:effectLst/>
              </a:rPr>
              <a:t>visceral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pain = douleur viscérale </a:t>
            </a:r>
            <a:r>
              <a:rPr lang="fr-FR" sz="2000" b="1" i="0" dirty="0">
                <a:solidFill>
                  <a:srgbClr val="000000"/>
                </a:solidFill>
                <a:effectLst/>
              </a:rPr>
              <a:t>primitive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 chronique, MAIS MG30.0 </a:t>
            </a:r>
            <a:r>
              <a:rPr lang="fr-FR" sz="2000" b="0" i="0" dirty="0" err="1">
                <a:solidFill>
                  <a:srgbClr val="000000"/>
                </a:solidFill>
                <a:effectLst/>
              </a:rPr>
              <a:t>Chronic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</a:t>
            </a:r>
            <a:r>
              <a:rPr lang="fr-FR" sz="2000" b="0" i="0" dirty="0" err="1">
                <a:solidFill>
                  <a:srgbClr val="000000"/>
                </a:solidFill>
                <a:effectLst/>
              </a:rPr>
              <a:t>primary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pain = douleur chronique </a:t>
            </a:r>
            <a:r>
              <a:rPr lang="fr-FR" sz="2000" b="1" i="0" dirty="0">
                <a:solidFill>
                  <a:srgbClr val="000000"/>
                </a:solidFill>
                <a:effectLst/>
              </a:rPr>
              <a:t>primaire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</a:t>
            </a:r>
          </a:p>
          <a:p>
            <a:pPr marL="742950" lvl="1" indent="-285750" algn="l" rtl="0" fontAlgn="base">
              <a:buFont typeface="+mj-lt"/>
              <a:buAutoNum type="arabicPeriod"/>
            </a:pPr>
            <a:r>
              <a:rPr lang="fr-FR" sz="2000" b="0" i="0" dirty="0" err="1">
                <a:solidFill>
                  <a:srgbClr val="000000"/>
                </a:solidFill>
                <a:effectLst/>
              </a:rPr>
              <a:t>Chronic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</a:t>
            </a:r>
            <a:r>
              <a:rPr lang="fr-FR" sz="2000" b="0" i="0" dirty="0" err="1">
                <a:solidFill>
                  <a:srgbClr val="000000"/>
                </a:solidFill>
                <a:effectLst/>
              </a:rPr>
              <a:t>primary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</a:t>
            </a:r>
            <a:r>
              <a:rPr lang="fr-FR" sz="2000" b="0" i="0" dirty="0" err="1">
                <a:solidFill>
                  <a:srgbClr val="000000"/>
                </a:solidFill>
                <a:effectLst/>
              </a:rPr>
              <a:t>chest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pain syndrome = syndrome de douleur thoracique chronique </a:t>
            </a:r>
            <a:r>
              <a:rPr lang="fr-FR" sz="2000" b="1" i="0" dirty="0">
                <a:solidFill>
                  <a:srgbClr val="000000"/>
                </a:solidFill>
                <a:effectLst/>
              </a:rPr>
              <a:t>primitif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</a:t>
            </a:r>
          </a:p>
          <a:p>
            <a:pPr marL="742950" lvl="1" indent="-285750" algn="l" rtl="0" fontAlgn="base">
              <a:buFont typeface="+mj-lt"/>
              <a:buAutoNum type="arabicPeriod"/>
            </a:pPr>
            <a:r>
              <a:rPr lang="fr-FR" sz="2000" b="0" i="0" dirty="0" err="1">
                <a:solidFill>
                  <a:srgbClr val="000000"/>
                </a:solidFill>
                <a:effectLst/>
              </a:rPr>
              <a:t>chronic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</a:t>
            </a:r>
            <a:r>
              <a:rPr lang="fr-FR" sz="2000" b="0" i="0" dirty="0" err="1">
                <a:solidFill>
                  <a:srgbClr val="000000"/>
                </a:solidFill>
                <a:effectLst/>
              </a:rPr>
              <a:t>primary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</a:t>
            </a:r>
            <a:r>
              <a:rPr lang="fr-FR" sz="2000" b="0" i="0" dirty="0" err="1">
                <a:solidFill>
                  <a:srgbClr val="000000"/>
                </a:solidFill>
                <a:effectLst/>
              </a:rPr>
              <a:t>epigastric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pain syndrome = syndrome de douleur épigastrique </a:t>
            </a:r>
            <a:r>
              <a:rPr lang="fr-FR" sz="2000" b="1" i="0" dirty="0">
                <a:solidFill>
                  <a:srgbClr val="000000"/>
                </a:solidFill>
                <a:effectLst/>
              </a:rPr>
              <a:t>primaire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 chronique </a:t>
            </a:r>
          </a:p>
          <a:p>
            <a:pPr marL="742950" lvl="1" indent="-285750" algn="l" rtl="0" fontAlgn="base">
              <a:buFont typeface="+mj-lt"/>
              <a:buAutoNum type="arabicPeriod"/>
            </a:pPr>
            <a:r>
              <a:rPr lang="fr-FR" sz="2000" b="0" i="0" dirty="0">
                <a:solidFill>
                  <a:srgbClr val="404040"/>
                </a:solidFill>
                <a:effectLst/>
              </a:rPr>
              <a:t>1D00.2/1F55</a:t>
            </a:r>
            <a:r>
              <a:rPr lang="fr-FR" sz="2000" b="1" i="0" dirty="0">
                <a:solidFill>
                  <a:srgbClr val="404040"/>
                </a:solidFill>
                <a:effectLst/>
              </a:rPr>
              <a:t> 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méningo-encéphalite amibienne </a:t>
            </a:r>
            <a:r>
              <a:rPr lang="fr-FR" sz="2000" b="1" i="0" dirty="0">
                <a:solidFill>
                  <a:srgbClr val="000000"/>
                </a:solidFill>
                <a:effectLst/>
              </a:rPr>
              <a:t>primaire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, mais dans la CIM-10-CA = B60.2 méningo-encéphalite amibienne </a:t>
            </a:r>
            <a:r>
              <a:rPr lang="fr-FR" sz="2000" b="1" i="0" dirty="0">
                <a:solidFill>
                  <a:srgbClr val="000000"/>
                </a:solidFill>
                <a:effectLst/>
              </a:rPr>
              <a:t>primitive</a:t>
            </a:r>
            <a:r>
              <a:rPr lang="fr-FR" sz="2000" b="0" i="0" dirty="0">
                <a:solidFill>
                  <a:srgbClr val="000000"/>
                </a:solidFill>
                <a:effectLst/>
              </a:rPr>
              <a:t>  </a:t>
            </a:r>
            <a:br>
              <a:rPr lang="fr-FR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endParaRPr lang="en-CA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0F3465-8A46-4342-AA53-B4CECD6A7C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FBF29-39BB-47B7-B83E-9E61FEB2B13F}" type="slidenum">
              <a:rPr lang="en-CA" smtClean="0">
                <a:solidFill>
                  <a:srgbClr val="181F2D"/>
                </a:solidFill>
              </a:rPr>
              <a:pPr/>
              <a:t>2</a:t>
            </a:fld>
            <a:endParaRPr lang="en-CA" dirty="0">
              <a:solidFill>
                <a:srgbClr val="181F2D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EC692B-158C-4B5F-A3D3-AC91C99E4C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282714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C6ECA2A-F204-975F-28E5-0BBF6F5C2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Proposition</a:t>
            </a:r>
            <a:endParaRPr lang="en-CA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DA9414D-949A-8295-40C3-AB6743DED772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fr-FR" dirty="0"/>
              <a:t>Mettre en PT la forme avec primaire ou primitif utilisé dans le bon sens (primaire = étiologie, ou primitif = début de processus).</a:t>
            </a:r>
          </a:p>
          <a:p>
            <a:r>
              <a:rPr lang="fr-FR" dirty="0"/>
              <a:t>Mettre en SYN ACC l’autre forme </a:t>
            </a:r>
            <a:r>
              <a:rPr lang="fr-FR" b="1" dirty="0"/>
              <a:t>SI</a:t>
            </a:r>
            <a:r>
              <a:rPr lang="fr-FR" dirty="0"/>
              <a:t> c’est cette dernière qui figure dans la CIM et/ou d'autres sources fiables. </a:t>
            </a:r>
          </a:p>
          <a:p>
            <a:pPr marL="1524" indent="0">
              <a:buNone/>
            </a:pPr>
            <a:endParaRPr lang="en-CA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6BCD70D-048F-2130-FDAA-BD75D043312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FBF29-39BB-47B7-B83E-9E61FEB2B13F}" type="slidenum">
              <a:rPr lang="en-CA" smtClean="0"/>
              <a:pPr/>
              <a:t>3</a:t>
            </a:fld>
            <a:endParaRPr lang="en-CA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5F12F4C-8041-056E-82BE-98FF14CD59B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CA"/>
              <a:t>©2023 Canada Health Infoway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70484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theme/theme1.xml><?xml version="1.0" encoding="utf-8"?>
<a:theme xmlns:a="http://schemas.openxmlformats.org/drawingml/2006/main" name="Canada Health Infoway">
  <a:themeElements>
    <a:clrScheme name="INFOWAY UPDATED 2021">
      <a:dk1>
        <a:srgbClr val="000000"/>
      </a:dk1>
      <a:lt1>
        <a:srgbClr val="FFFFFF"/>
      </a:lt1>
      <a:dk2>
        <a:srgbClr val="E02E3B"/>
      </a:dk2>
      <a:lt2>
        <a:srgbClr val="D8D8D8"/>
      </a:lt2>
      <a:accent1>
        <a:srgbClr val="E02E3B"/>
      </a:accent1>
      <a:accent2>
        <a:srgbClr val="1CA600"/>
      </a:accent2>
      <a:accent3>
        <a:srgbClr val="0094B7"/>
      </a:accent3>
      <a:accent4>
        <a:srgbClr val="4B1D56"/>
      </a:accent4>
      <a:accent5>
        <a:srgbClr val="A4DB99"/>
      </a:accent5>
      <a:accent6>
        <a:srgbClr val="66BFD4"/>
      </a:accent6>
      <a:hlink>
        <a:srgbClr val="E02E3B"/>
      </a:hlink>
      <a:folHlink>
        <a:srgbClr val="E02E3B"/>
      </a:folHlink>
    </a:clrScheme>
    <a:fontScheme name="Canada Health Infoway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algn="l" defTabSz="825500">
          <a:defRPr sz="1600" b="0" cap="none" dirty="0">
            <a:solidFill>
              <a:srgbClr val="FFFFFF"/>
            </a:solidFill>
            <a:ea typeface="Helvetica Neue Light"/>
            <a:cs typeface="Helvetica Neue Light"/>
            <a:sym typeface="Helvetica Neue Light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algn="l" defTabSz="825500">
          <a:defRPr sz="1600" b="0" cap="none" dirty="0" smtClean="0"/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Light"/>
            <a:ea typeface="Helvetica Neue Light"/>
            <a:cs typeface="Helvetica Neue Light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300" b="1" i="0" u="none" strike="noStrike" cap="all" spc="0" normalizeH="0" baseline="0">
            <a:ln>
              <a:noFill/>
            </a:ln>
            <a:solidFill>
              <a:srgbClr val="515252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Infoway - PowerPoint Template - V2 - November 7 2018</Template>
  <TotalTime>31127</TotalTime>
  <Words>319</Words>
  <Application>Microsoft Office PowerPoint</Application>
  <PresentationFormat>Affichage à l'écran (16:9)</PresentationFormat>
  <Paragraphs>29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Helvetica Neue</vt:lpstr>
      <vt:lpstr>Helvetica Neue Light</vt:lpstr>
      <vt:lpstr>Calibri</vt:lpstr>
      <vt:lpstr>Arial</vt:lpstr>
      <vt:lpstr>Canada Health Infoway</vt:lpstr>
      <vt:lpstr>Distinction entre "primary" et "primitive" dans la hiérarchie des maladies</vt:lpstr>
      <vt:lpstr>Exemples de concepts répertoriés</vt:lpstr>
      <vt:lpstr>Proposition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</dc:title>
  <dc:creator>Lucy Langstaff</dc:creator>
  <cp:lastModifiedBy>Boutin , Julie</cp:lastModifiedBy>
  <cp:revision>503</cp:revision>
  <dcterms:created xsi:type="dcterms:W3CDTF">2018-11-29T01:44:37Z</dcterms:created>
  <dcterms:modified xsi:type="dcterms:W3CDTF">2023-05-19T15:35:16Z</dcterms:modified>
</cp:coreProperties>
</file>