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6"/>
    <p:restoredTop sz="94687"/>
  </p:normalViewPr>
  <p:slideViewPr>
    <p:cSldViewPr snapToGrid="0" snapToObjects="1">
      <p:cViewPr varScale="1">
        <p:scale>
          <a:sx n="213" d="100"/>
          <a:sy n="213" d="100"/>
        </p:scale>
        <p:origin x="10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1FE4-3938-0E4B-9A9C-AD94E781C3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9751D-07D5-934F-95C2-EF2013469A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9A0FE-DFC6-1542-9B6A-9BFFA06A1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31FB6-A8C4-8947-AED2-CEF35260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80A6C-A841-E44A-8C2D-EF06EB24C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7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D2695-3A19-6144-8B46-AACDFC4DB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99971D-1487-2144-BA4B-BC54D08E3D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759AE-4605-CA40-91F0-4538E4A2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96DC4-814E-4E4E-AB98-D9BE216E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565737-0589-D94E-8565-EC16594D9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8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903E1C-0153-BE48-8758-AE85B24EC7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8A3C0A-6BD4-5C4A-98F3-F36D5ABFB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E15A4-EF08-2344-9C89-C97210E42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9F129-A6CE-E043-8677-5F20A6B3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A11AA-16AB-1141-9461-9C93256B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9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89858-4955-394D-A541-F705BF0E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42CAC-83B2-7A48-9155-D6F77EC47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75720-12DB-6F41-ACC3-DAA1B2AA4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8B2E2-E611-9040-92E5-290EB877E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1EE3D-F05A-3B43-9537-7D11961B7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1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8BE1F-5C5C-7B45-AB38-6C45E74B1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28F9D3-6AA6-5843-9D45-685A5CB1A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1A0F5-0BAF-6548-92A2-D0D9EBC0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FEF27-100A-D54A-884D-1EDF3CDE3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F07F2-6E9A-CE4C-B70B-D6FF44A72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5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8C9C4-E731-1A40-A110-F9015ED26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FC712-D7D7-8A4A-9E24-97B261746A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BA1527-A4A7-AC43-938A-8A12A63D82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E1A57-3E28-4F4B-891A-7EB7A80C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1BBF9-1728-3747-825C-38D2B4A39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067103-7C3C-954F-9F60-C57F086F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20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ABB92-ABAC-A84A-82DA-3F25B96E9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FF370-4A95-5D4A-9BAA-6DD193104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A1E7A9-3706-C54D-A6A0-207DD21B1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EDE57B-301E-B149-AC5E-3E4DB432ED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5D4FE1-3390-F24D-B1AA-589FED5C0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CC3903-E2BC-5B45-91B6-57CFF55A2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B30927-503C-1942-A829-5BC021BC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00E679-031E-A545-8EF9-4D06EB17F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03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E1432-2533-194E-9360-AF2D37790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DF003-72D3-584A-A0CF-7769FBFFA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9046EF-0602-C343-91A0-C1A6440C6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F30AE-0DA6-5E42-B276-202556734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4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14B1B7-35D5-2042-8683-051842209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B15152-FE47-D643-B6B0-8D0D17E20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C9C9C-DE87-414C-B9DB-16EF3489E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82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C7661-7D46-0942-904D-E754960DC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8723B-65CF-2B48-9192-BD72CF485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54DA35-3A05-7A46-81D5-0C3CDB140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A3783-2FCA-7643-862D-2AA611C50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0DBBD-1B0D-D04C-A154-349C60199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F2311-9745-484C-938D-9CCDC2B1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9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40928-33A1-A14D-B77B-E1315DC2A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34157C-B253-6140-B22C-43B188F173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F7B24-2350-324A-9748-1D4DE1168D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D57FA7-37AC-B348-B662-57AAD760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0E45A-769D-904D-8075-DFEB36AAD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B76B2-2E8B-504E-9EAD-440E59085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0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D5515A-7B30-2C4D-8CB5-2147DD2A9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BE8E1-59C8-5242-AC17-FDCA8AEF5C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3E7FD-5E76-A346-AC73-07365E845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43B4-28E9-DB41-86C5-EC936856CED3}" type="datetimeFigureOut">
              <a:rPr lang="en-US" smtClean="0"/>
              <a:t>2/3/22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BF642-B8AD-1041-9688-E7593E811F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9576C0-091B-B347-945E-7D3455610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4BAE4-08CD-1846-A3FF-0DB172316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11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8E4DA0-7448-E649-966E-749E6A0CA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Desensitization and allergen immunotherapy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532AD0-327D-044A-9E01-4AB6695A00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hierarchies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D3BF2E2-5B0D-7A40-99D4-B8AB2ADD7E5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6612" y="2603736"/>
            <a:ext cx="5157787" cy="243475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AE615FC-529F-C249-B340-B93FCA328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Revised hierarchy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0C3FC98-8632-6B45-AB06-129ACB85CC9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261847" y="2603736"/>
            <a:ext cx="5183188" cy="23028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14588D-6E32-8E48-BD23-4BA4B745D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6612" y="5038489"/>
            <a:ext cx="3898102" cy="132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44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Desensitization and allergen immunotherapy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Desensitization and allergen immunotherapy</dc:title>
  <dc:creator>Bruce Goldberg</dc:creator>
  <cp:lastModifiedBy>Bruce Goldberg</cp:lastModifiedBy>
  <cp:revision>1</cp:revision>
  <dcterms:created xsi:type="dcterms:W3CDTF">2022-02-03T19:08:42Z</dcterms:created>
  <dcterms:modified xsi:type="dcterms:W3CDTF">2022-02-03T19:13:29Z</dcterms:modified>
</cp:coreProperties>
</file>