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3" r:id="rId6"/>
    <p:sldId id="257" r:id="rId7"/>
    <p:sldId id="258" r:id="rId8"/>
    <p:sldId id="259" r:id="rId9"/>
    <p:sldId id="260" r:id="rId10"/>
    <p:sldId id="261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0BBB59-31A2-4EB9-9F31-DD8C1E27B2E8}" v="13" dt="2019-12-10T23:17:28.1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uce J Goldberg" userId="929c9dc6-a6dc-407d-a9bb-3979b4f82f0b" providerId="ADAL" clId="{DF0BBB59-31A2-4EB9-9F31-DD8C1E27B2E8}"/>
    <pc:docChg chg="custSel addSld modSld">
      <pc:chgData name="Bruce J Goldberg" userId="929c9dc6-a6dc-407d-a9bb-3979b4f82f0b" providerId="ADAL" clId="{DF0BBB59-31A2-4EB9-9F31-DD8C1E27B2E8}" dt="2019-12-10T23:21:01.667" v="183" actId="478"/>
      <pc:docMkLst>
        <pc:docMk/>
      </pc:docMkLst>
      <pc:sldChg chg="delSp modSp">
        <pc:chgData name="Bruce J Goldberg" userId="929c9dc6-a6dc-407d-a9bb-3979b4f82f0b" providerId="ADAL" clId="{DF0BBB59-31A2-4EB9-9F31-DD8C1E27B2E8}" dt="2019-12-10T23:21:01.667" v="183" actId="478"/>
        <pc:sldMkLst>
          <pc:docMk/>
          <pc:sldMk cId="2640694197" sldId="256"/>
        </pc:sldMkLst>
        <pc:spChg chg="mod">
          <ac:chgData name="Bruce J Goldberg" userId="929c9dc6-a6dc-407d-a9bb-3979b4f82f0b" providerId="ADAL" clId="{DF0BBB59-31A2-4EB9-9F31-DD8C1E27B2E8}" dt="2019-12-10T23:20:58.281" v="182" actId="313"/>
          <ac:spMkLst>
            <pc:docMk/>
            <pc:sldMk cId="2640694197" sldId="256"/>
            <ac:spMk id="2" creationId="{AD4012DA-9A6A-41FD-B33A-CBB4C09B0AB4}"/>
          </ac:spMkLst>
        </pc:spChg>
        <pc:spChg chg="del">
          <ac:chgData name="Bruce J Goldberg" userId="929c9dc6-a6dc-407d-a9bb-3979b4f82f0b" providerId="ADAL" clId="{DF0BBB59-31A2-4EB9-9F31-DD8C1E27B2E8}" dt="2019-12-10T23:21:01.667" v="183" actId="478"/>
          <ac:spMkLst>
            <pc:docMk/>
            <pc:sldMk cId="2640694197" sldId="256"/>
            <ac:spMk id="3" creationId="{F297424C-B61D-4091-858F-0AA00C48756F}"/>
          </ac:spMkLst>
        </pc:spChg>
      </pc:sldChg>
      <pc:sldChg chg="addSp modSp">
        <pc:chgData name="Bruce J Goldberg" userId="929c9dc6-a6dc-407d-a9bb-3979b4f82f0b" providerId="ADAL" clId="{DF0BBB59-31A2-4EB9-9F31-DD8C1E27B2E8}" dt="2019-12-10T23:05:28.373" v="38" actId="1076"/>
        <pc:sldMkLst>
          <pc:docMk/>
          <pc:sldMk cId="1094694468" sldId="258"/>
        </pc:sldMkLst>
        <pc:spChg chg="add mod">
          <ac:chgData name="Bruce J Goldberg" userId="929c9dc6-a6dc-407d-a9bb-3979b4f82f0b" providerId="ADAL" clId="{DF0BBB59-31A2-4EB9-9F31-DD8C1E27B2E8}" dt="2019-12-10T23:03:44.901" v="17" actId="20577"/>
          <ac:spMkLst>
            <pc:docMk/>
            <pc:sldMk cId="1094694468" sldId="258"/>
            <ac:spMk id="6" creationId="{F9AB2BD0-48C5-42EA-BDC0-A53D42E266C4}"/>
          </ac:spMkLst>
        </pc:spChg>
        <pc:spChg chg="add mod">
          <ac:chgData name="Bruce J Goldberg" userId="929c9dc6-a6dc-407d-a9bb-3979b4f82f0b" providerId="ADAL" clId="{DF0BBB59-31A2-4EB9-9F31-DD8C1E27B2E8}" dt="2019-12-10T23:04:31.146" v="32" actId="20577"/>
          <ac:spMkLst>
            <pc:docMk/>
            <pc:sldMk cId="1094694468" sldId="258"/>
            <ac:spMk id="7" creationId="{BC58DE4C-F7A4-48A1-8CF9-6E5A0C037015}"/>
          </ac:spMkLst>
        </pc:spChg>
        <pc:spChg chg="add mod">
          <ac:chgData name="Bruce J Goldberg" userId="929c9dc6-a6dc-407d-a9bb-3979b4f82f0b" providerId="ADAL" clId="{DF0BBB59-31A2-4EB9-9F31-DD8C1E27B2E8}" dt="2019-12-10T23:05:28.373" v="38" actId="1076"/>
          <ac:spMkLst>
            <pc:docMk/>
            <pc:sldMk cId="1094694468" sldId="258"/>
            <ac:spMk id="10" creationId="{FE2F5628-D9B6-42FC-A262-8B205D90E522}"/>
          </ac:spMkLst>
        </pc:spChg>
        <pc:picChg chg="add mod">
          <ac:chgData name="Bruce J Goldberg" userId="929c9dc6-a6dc-407d-a9bb-3979b4f82f0b" providerId="ADAL" clId="{DF0BBB59-31A2-4EB9-9F31-DD8C1E27B2E8}" dt="2019-12-10T23:03:12.302" v="3" actId="1076"/>
          <ac:picMkLst>
            <pc:docMk/>
            <pc:sldMk cId="1094694468" sldId="258"/>
            <ac:picMk id="5" creationId="{66870083-4DDF-49A0-96F5-26F29AE3323E}"/>
          </ac:picMkLst>
        </pc:picChg>
        <pc:cxnChg chg="add mod">
          <ac:chgData name="Bruce J Goldberg" userId="929c9dc6-a6dc-407d-a9bb-3979b4f82f0b" providerId="ADAL" clId="{DF0BBB59-31A2-4EB9-9F31-DD8C1E27B2E8}" dt="2019-12-10T23:04:50.951" v="33" actId="11529"/>
          <ac:cxnSpMkLst>
            <pc:docMk/>
            <pc:sldMk cId="1094694468" sldId="258"/>
            <ac:cxnSpMk id="9" creationId="{01FBDB34-5E7B-47A5-95AE-2DA286C7EE7C}"/>
          </ac:cxnSpMkLst>
        </pc:cxnChg>
      </pc:sldChg>
      <pc:sldChg chg="addSp delSp modSp add">
        <pc:chgData name="Bruce J Goldberg" userId="929c9dc6-a6dc-407d-a9bb-3979b4f82f0b" providerId="ADAL" clId="{DF0BBB59-31A2-4EB9-9F31-DD8C1E27B2E8}" dt="2019-12-10T23:17:28.158" v="155"/>
        <pc:sldMkLst>
          <pc:docMk/>
          <pc:sldMk cId="2419316209" sldId="263"/>
        </pc:sldMkLst>
        <pc:spChg chg="del mod">
          <ac:chgData name="Bruce J Goldberg" userId="929c9dc6-a6dc-407d-a9bb-3979b4f82f0b" providerId="ADAL" clId="{DF0BBB59-31A2-4EB9-9F31-DD8C1E27B2E8}" dt="2019-12-10T23:16:28.121" v="148"/>
          <ac:spMkLst>
            <pc:docMk/>
            <pc:sldMk cId="2419316209" sldId="263"/>
            <ac:spMk id="2" creationId="{2EF9E84B-1160-4F0F-9C6F-855C00CC33E7}"/>
          </ac:spMkLst>
        </pc:spChg>
        <pc:spChg chg="del">
          <ac:chgData name="Bruce J Goldberg" userId="929c9dc6-a6dc-407d-a9bb-3979b4f82f0b" providerId="ADAL" clId="{DF0BBB59-31A2-4EB9-9F31-DD8C1E27B2E8}" dt="2019-12-10T23:16:28.121" v="148"/>
          <ac:spMkLst>
            <pc:docMk/>
            <pc:sldMk cId="2419316209" sldId="263"/>
            <ac:spMk id="3" creationId="{01A8CE95-CFC4-4A7E-BB89-FC40A16EDA8C}"/>
          </ac:spMkLst>
        </pc:spChg>
        <pc:spChg chg="add mod">
          <ac:chgData name="Bruce J Goldberg" userId="929c9dc6-a6dc-407d-a9bb-3979b4f82f0b" providerId="ADAL" clId="{DF0BBB59-31A2-4EB9-9F31-DD8C1E27B2E8}" dt="2019-12-10T23:17:01.306" v="154" actId="404"/>
          <ac:spMkLst>
            <pc:docMk/>
            <pc:sldMk cId="2419316209" sldId="263"/>
            <ac:spMk id="5" creationId="{B19551A0-C191-4368-9D29-CDE4EE3F95E3}"/>
          </ac:spMkLst>
        </pc:spChg>
        <pc:spChg chg="add del mod">
          <ac:chgData name="Bruce J Goldberg" userId="929c9dc6-a6dc-407d-a9bb-3979b4f82f0b" providerId="ADAL" clId="{DF0BBB59-31A2-4EB9-9F31-DD8C1E27B2E8}" dt="2019-12-10T23:17:28.158" v="155"/>
          <ac:spMkLst>
            <pc:docMk/>
            <pc:sldMk cId="2419316209" sldId="263"/>
            <ac:spMk id="6" creationId="{AE1DE94E-D160-4139-86B9-E50BB230388F}"/>
          </ac:spMkLst>
        </pc:spChg>
        <pc:picChg chg="add del">
          <ac:chgData name="Bruce J Goldberg" userId="929c9dc6-a6dc-407d-a9bb-3979b4f82f0b" providerId="ADAL" clId="{DF0BBB59-31A2-4EB9-9F31-DD8C1E27B2E8}" dt="2019-12-10T23:16:47.639" v="150"/>
          <ac:picMkLst>
            <pc:docMk/>
            <pc:sldMk cId="2419316209" sldId="263"/>
            <ac:picMk id="4" creationId="{D9E45229-EC93-4582-BC29-FCA6040EC44D}"/>
          </ac:picMkLst>
        </pc:picChg>
        <pc:picChg chg="add mod">
          <ac:chgData name="Bruce J Goldberg" userId="929c9dc6-a6dc-407d-a9bb-3979b4f82f0b" providerId="ADAL" clId="{DF0BBB59-31A2-4EB9-9F31-DD8C1E27B2E8}" dt="2019-12-10T23:17:28.158" v="155"/>
          <ac:picMkLst>
            <pc:docMk/>
            <pc:sldMk cId="2419316209" sldId="263"/>
            <ac:picMk id="7" creationId="{164E7617-48BB-49D0-80D5-241CF91C454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D61D5-1E9D-4496-AB84-3804145963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DCF297-8104-4102-A24A-898DC10E37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8E8F0C-966D-4744-9E0B-03FC1E341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D952B-5FCC-4713-ADAE-F06FEC942F66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2C715-A02E-40F9-BF65-2D8DB8A02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041BAE-09C3-4AF6-AC92-A70A8A924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EDF7-2AE7-4B12-A724-6ECBF5725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777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083CF-8C3D-41B0-8E4E-52E8BB31B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A72C04-0F33-4B1B-881E-114F43F3D1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23733-3A21-4496-B5B5-0E9148E49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D952B-5FCC-4713-ADAE-F06FEC942F66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2DD38-23DA-4D55-9CBD-FD7C68B15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80F516-3B4C-438B-BCC8-B14D8B784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EDF7-2AE7-4B12-A724-6ECBF5725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16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4137A5-C57D-464F-AFC1-BCFA4528F3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DE2CF6-EEE6-41A4-8308-54FD6723BD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19480E-EDB7-4D8C-AFC1-3641C8CBD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D952B-5FCC-4713-ADAE-F06FEC942F66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C6FDE-3198-4C8F-B5F4-222310F39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B0D541-96C5-4E2A-82D7-ED553A5DB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EDF7-2AE7-4B12-A724-6ECBF5725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695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568BE-1093-466C-846F-34FFEECF6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C7C42-0F3E-4C7C-A941-9F9BEA840C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5C7194-6D7D-4B92-8B11-3E3BC6700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D952B-5FCC-4713-ADAE-F06FEC942F66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F9A8D7-2961-43A1-8363-254E726D4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9EA4FA-1A02-4D86-A10E-B0794E7D5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EDF7-2AE7-4B12-A724-6ECBF5725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351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01862-A3E2-4267-BAD6-ECEAC09D5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15FA55-4081-4D2E-B1BD-988E9CD48B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2BA079-CEA7-4647-AE78-CEAA7C703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D952B-5FCC-4713-ADAE-F06FEC942F66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F34EB-373F-492D-B151-2AAEEDEE1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30184-7BDC-4943-A083-BE546063A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EDF7-2AE7-4B12-A724-6ECBF5725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545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38D31-CC45-4A80-92C0-C1FE2542A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7B61D2-E4EF-4308-9169-2F90E9B9D3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3FBB32-927A-4CE3-A7D4-4EA2A67144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582DD2-D371-466F-BBC4-1FAB22F58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D952B-5FCC-4713-ADAE-F06FEC942F66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32A128-CBB1-4245-BF56-D0714117F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8DAA9F-342E-46B3-9838-052A0E29E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EDF7-2AE7-4B12-A724-6ECBF5725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411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A7618-16BF-4F64-B34F-2FF044B60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517B0C-2AEC-4D74-B203-7C0DC3177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DA7CDF-EEA1-48DA-A4E6-3883D43A2E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B9CB4A-BDCE-49F1-9F54-17840DA245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C1EE31-A954-435D-93B0-9386FD9116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7895B7-29B4-4814-AAC2-98B908852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D952B-5FCC-4713-ADAE-F06FEC942F66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753A29-4EE9-480F-938B-79A891350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9B436B-71A4-4231-8187-B88A884A6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EDF7-2AE7-4B12-A724-6ECBF5725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98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AE01A-7E72-48AD-846F-25EE3AAE6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B33ACB-DF9E-4534-A3FB-DA24BEC3E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D952B-5FCC-4713-ADAE-F06FEC942F66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A64A7D-7823-4FBD-AB50-E587B8538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A47235-3853-4F5E-A8F1-F3E2FCE55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EDF7-2AE7-4B12-A724-6ECBF5725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232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69791A-FF0D-407F-A377-28DB6BD16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D952B-5FCC-4713-ADAE-F06FEC942F66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E7753B-C1BE-49D3-B559-E23E04AEE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8108DE-906E-45CF-8991-A324E254B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EDF7-2AE7-4B12-A724-6ECBF5725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602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C6E11-41F7-4583-A84B-31A940285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D2D09-48AC-4C85-8784-BAD6DB21D7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0598A7-A9F7-495D-A455-54B9C4BB5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90560F-3A41-4510-9404-7292CD0FB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D952B-5FCC-4713-ADAE-F06FEC942F66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7FE032-710D-4691-AD38-33DAB1DBC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9CC54-8D51-4D7F-89D2-7E553388D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EDF7-2AE7-4B12-A724-6ECBF5725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894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44690-7B9E-45E3-8913-7CAF9F3AB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96BBBF-D106-48DA-BB54-0F31C5B186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B8A568-4EF2-4C07-A7CE-00C6AA9155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8C2FAC-B546-4378-BA01-41BE1137A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D952B-5FCC-4713-ADAE-F06FEC942F66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4D987-89A5-4196-8A1D-238D30863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6FA62D-FD8A-40F6-BEA0-959A2F348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DEDF7-2AE7-4B12-A724-6ECBF5725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393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7A0ABC-FD37-423C-9C98-CDA4BD2B0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6DC76E-36B4-45C5-A064-6DD9ADF051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6006ED-DD90-41A7-A896-174E53DEDD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D952B-5FCC-4713-ADAE-F06FEC942F66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BA0761-6200-4DF3-8AB5-FD03881B39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98606-3917-4478-BABE-B08FC10B63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DEDF7-2AE7-4B12-A724-6ECBF5725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43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012DA-9A6A-41FD-B33A-CBB4C09B0A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Anaphylaxis severity grades</a:t>
            </a:r>
          </a:p>
        </p:txBody>
      </p:sp>
    </p:spTree>
    <p:extLst>
      <p:ext uri="{BB962C8B-B14F-4D97-AF65-F5344CB8AC3E}">
        <p14:creationId xmlns:p14="http://schemas.microsoft.com/office/powerpoint/2010/main" val="2640694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19551A0-C191-4368-9D29-CDE4EE3F9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Request from the Netherlands to add grading system for severity of anaphylaxis (Mueller) to SNOMED CT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64E7617-48BB-49D0-80D5-241CF91C45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00762" y="2377484"/>
            <a:ext cx="5390476" cy="32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316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447CB-C824-45A8-90DF-6E33C90F0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Mueller grading system</a:t>
            </a:r>
            <a:br>
              <a:rPr lang="en-US" dirty="0"/>
            </a:br>
            <a:r>
              <a:rPr lang="en-US" dirty="0"/>
              <a:t> for anaphylaxis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B3DC93-E83B-482F-890C-CEA3DD85DE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grade I </a:t>
            </a:r>
            <a:r>
              <a:rPr lang="en-US" dirty="0"/>
              <a:t>systemic reaction is </a:t>
            </a:r>
            <a:r>
              <a:rPr lang="en-US" dirty="0" err="1"/>
              <a:t>characterised</a:t>
            </a:r>
            <a:r>
              <a:rPr lang="en-US" dirty="0"/>
              <a:t> by </a:t>
            </a:r>
            <a:r>
              <a:rPr lang="en-US" dirty="0" err="1"/>
              <a:t>generalised</a:t>
            </a:r>
            <a:r>
              <a:rPr lang="en-US" dirty="0"/>
              <a:t> urticaria or erythema, itching, malaise or anxiety</a:t>
            </a:r>
          </a:p>
          <a:p>
            <a:r>
              <a:rPr lang="en-US" b="1" dirty="0"/>
              <a:t>grade II </a:t>
            </a:r>
            <a:r>
              <a:rPr lang="en-US" dirty="0"/>
              <a:t>reactions may include symptoms associated with grade I reactions as well as </a:t>
            </a:r>
            <a:r>
              <a:rPr lang="en-US" dirty="0" err="1"/>
              <a:t>generalised</a:t>
            </a:r>
            <a:r>
              <a:rPr lang="en-US" dirty="0"/>
              <a:t> </a:t>
            </a:r>
            <a:r>
              <a:rPr lang="en-US" dirty="0" err="1"/>
              <a:t>oedema</a:t>
            </a:r>
            <a:r>
              <a:rPr lang="en-US" dirty="0"/>
              <a:t>, tightness in the chest, wheezing, abdominal pain, nausea and vomiting, and dizziness</a:t>
            </a:r>
          </a:p>
          <a:p>
            <a:r>
              <a:rPr lang="en-US" b="1" dirty="0"/>
              <a:t>grade III</a:t>
            </a:r>
            <a:r>
              <a:rPr lang="en-US" dirty="0"/>
              <a:t> reactions may include symptoms associated with grade I or II reactions as well as symptoms of </a:t>
            </a:r>
            <a:r>
              <a:rPr lang="en-US" dirty="0" err="1"/>
              <a:t>dyspnoea</a:t>
            </a:r>
            <a:r>
              <a:rPr lang="en-US" dirty="0"/>
              <a:t>, dysarthria, hoarseness, weakness, confusion, and a feeling of impending doom</a:t>
            </a:r>
          </a:p>
          <a:p>
            <a:r>
              <a:rPr lang="en-US" b="1" dirty="0"/>
              <a:t>grade IV</a:t>
            </a:r>
            <a:r>
              <a:rPr lang="en-US" dirty="0"/>
              <a:t> reactions may include symptoms associated with grade I, II or III reactions as well as loss of consciousness, incontinence of urine or </a:t>
            </a:r>
            <a:r>
              <a:rPr lang="en-US" dirty="0" err="1"/>
              <a:t>faeces</a:t>
            </a:r>
            <a:r>
              <a:rPr lang="en-US" dirty="0"/>
              <a:t>, or cyanosis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001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C9B70-AE6D-4144-9A1C-863BBEA00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39579001 |Anaphylaxis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5DB3FF4-A300-4FF4-976A-07D1891CF4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1147" y="4158569"/>
            <a:ext cx="10515600" cy="23343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870083-4DDF-49A0-96F5-26F29AE332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042" y="1690688"/>
            <a:ext cx="11341915" cy="23445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AB2BD0-48C5-42EA-BDC0-A53D42E266C4}"/>
              </a:ext>
            </a:extLst>
          </p:cNvPr>
          <p:cNvSpPr txBox="1"/>
          <p:nvPr/>
        </p:nvSpPr>
        <p:spPr>
          <a:xfrm>
            <a:off x="3422708" y="3429000"/>
            <a:ext cx="154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 model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58DE4C-F7A4-48A1-8CF9-6E5A0C037015}"/>
              </a:ext>
            </a:extLst>
          </p:cNvPr>
          <p:cNvSpPr txBox="1"/>
          <p:nvPr/>
        </p:nvSpPr>
        <p:spPr>
          <a:xfrm>
            <a:off x="3783435" y="4647501"/>
            <a:ext cx="17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Proposed model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1FBDB34-5E7B-47A5-95AE-2DA286C7EE7C}"/>
              </a:ext>
            </a:extLst>
          </p:cNvPr>
          <p:cNvCxnSpPr/>
          <p:nvPr/>
        </p:nvCxnSpPr>
        <p:spPr>
          <a:xfrm flipV="1">
            <a:off x="5855516" y="5931017"/>
            <a:ext cx="2734811" cy="2600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E2F5628-D9B6-42FC-A262-8B205D90E522}"/>
              </a:ext>
            </a:extLst>
          </p:cNvPr>
          <p:cNvSpPr txBox="1"/>
          <p:nvPr/>
        </p:nvSpPr>
        <p:spPr>
          <a:xfrm>
            <a:off x="5294144" y="6006409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Add</a:t>
            </a:r>
          </a:p>
        </p:txBody>
      </p:sp>
    </p:spTree>
    <p:extLst>
      <p:ext uri="{BB962C8B-B14F-4D97-AF65-F5344CB8AC3E}">
        <p14:creationId xmlns:p14="http://schemas.microsoft.com/office/powerpoint/2010/main" val="1094694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7EA5B-F365-464B-B6BF-ADEB755C8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836296008 |Anaphylaxis Mueller grade 1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8031BC3-62EA-40AA-8E10-018AEA9C50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070313"/>
            <a:ext cx="10515600" cy="1861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45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48A59-8AE5-4282-ABCB-6DEE46918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836297004 |Anaphylaxis Mueller grade 2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4C48401-7D3A-4A76-85EB-9EE5577FBF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083844"/>
            <a:ext cx="10515600" cy="1834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362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19F5B-992B-49F0-9041-65C23C9DE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836298009 |Anaphylaxis Mueller grade 3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E2C9CC6-29F6-4D45-A136-01D917789C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081530"/>
            <a:ext cx="10515600" cy="1839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533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1C21E-330E-40F2-8CCB-40AD00D4A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836299001 |Anaphylaxis Mueller grade 4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9CAA31D-34CF-42A1-BD5F-9E1FBFAFAF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076414"/>
            <a:ext cx="10515600" cy="1849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469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D76EF74C4364448567650AF73B84F3" ma:contentTypeVersion="12" ma:contentTypeDescription="Create a new document." ma:contentTypeScope="" ma:versionID="461f13f4448b5c6653219dcb97fd0116">
  <xsd:schema xmlns:xsd="http://www.w3.org/2001/XMLSchema" xmlns:xs="http://www.w3.org/2001/XMLSchema" xmlns:p="http://schemas.microsoft.com/office/2006/metadata/properties" xmlns:ns3="f2c2fa78-0794-4f7c-a905-5cc6544b17ac" xmlns:ns4="05b56cde-6708-4a4a-9721-8a20e4a46b18" targetNamespace="http://schemas.microsoft.com/office/2006/metadata/properties" ma:root="true" ma:fieldsID="d0891d6d75e68917d1324e80bcd024dd" ns3:_="" ns4:_="">
    <xsd:import namespace="f2c2fa78-0794-4f7c-a905-5cc6544b17ac"/>
    <xsd:import namespace="05b56cde-6708-4a4a-9721-8a20e4a46b1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c2fa78-0794-4f7c-a905-5cc6544b17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b56cde-6708-4a4a-9721-8a20e4a46b1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C0D121C-7001-418C-8808-46182567DC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c2fa78-0794-4f7c-a905-5cc6544b17ac"/>
    <ds:schemaRef ds:uri="05b56cde-6708-4a4a-9721-8a20e4a46b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264C256-587C-49FA-BB76-6DBF71A09BA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4EDE2C-F884-4C77-B1F7-7118D393916B}">
  <ds:schemaRefs>
    <ds:schemaRef ds:uri="http://purl.org/dc/elements/1.1/"/>
    <ds:schemaRef ds:uri="http://schemas.microsoft.com/office/infopath/2007/PartnerControls"/>
    <ds:schemaRef ds:uri="http://purl.org/dc/dcmitype/"/>
    <ds:schemaRef ds:uri="f2c2fa78-0794-4f7c-a905-5cc6544b17ac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05b56cde-6708-4a4a-9721-8a20e4a46b18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90</Words>
  <Application>Microsoft Office PowerPoint</Application>
  <PresentationFormat>Widescreen</PresentationFormat>
  <Paragraphs>15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Anaphylaxis severity grades</vt:lpstr>
      <vt:lpstr>Request from the Netherlands to add grading system for severity of anaphylaxis (Mueller) to SNOMED CT</vt:lpstr>
      <vt:lpstr>Mueller grading system  for anaphylaxis</vt:lpstr>
      <vt:lpstr>39579001 |Anaphylaxis (disorder)|</vt:lpstr>
      <vt:lpstr>836296008 |Anaphylaxis Mueller grade 1 (disorder)|</vt:lpstr>
      <vt:lpstr>836297004 |Anaphylaxis Mueller grade 2 (disorder)|</vt:lpstr>
      <vt:lpstr>836298009 |Anaphylaxis Mueller grade 3 (disorder)|</vt:lpstr>
      <vt:lpstr>836299001 |Anaphylaxis Mueller grade 4 (disorder)|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J Goldberg</dc:creator>
  <cp:lastModifiedBy>Bruce J Goldberg</cp:lastModifiedBy>
  <cp:revision>2</cp:revision>
  <dcterms:created xsi:type="dcterms:W3CDTF">2019-12-10T20:04:52Z</dcterms:created>
  <dcterms:modified xsi:type="dcterms:W3CDTF">2019-12-10T23:21:10Z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0x01010099D76EF74C4364448567650AF73B84F3</vt:lpwstr>
  </property>
</Properties>
</file>