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9F34-DC17-407D-9D0F-7335EEC8C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83BB01-E180-4058-92AA-925712CAB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B455-E8C9-473F-A46E-3D4116E10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85A14-FCC3-4343-B21E-ED4E88D39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BEE7C-868F-484E-BD54-8CDB7142C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17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75D0-33A8-421D-8B4A-775224FBD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20032-72C3-4C0A-91AC-67A7D86413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D5021-687A-4C4A-88BD-F72B2FFD2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2DD6D-E35B-452A-9045-0F1090184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3391E-1C89-49B4-B8DD-77820959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3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DAC1E2-5A6D-42EF-B695-671005E1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A36B4B-6FAF-4D1C-9EF2-A534FB38B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B7462-1154-4601-9F3C-BCCAADA6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BE1D0-BC58-4447-B73D-3A4BAF8A6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2C1A8-407D-4F87-A411-7659A0B7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0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F0595-D7A4-4039-BF84-D5A4EF923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1EA22-E70B-4345-853D-99952AA8E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E05BB-7BCC-4A10-88C7-B11C837FE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46E3F-C92E-4240-93E7-5D4EB54C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3D3E9-9DAD-4EC7-BA21-2F3A641CD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3688E-952F-4A87-B1A4-46B8886DC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DB05C-154A-4F53-B941-2CCEADEF8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2A521-D2F5-49AC-87F7-77F86D61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7F90F-82B3-4718-A5B3-4C0E970D9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4DAE1-DD06-47D2-BE1E-34566A4D8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0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9CFCC-68FE-48BD-9A8D-6FC5CD856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9010E-CE37-4D99-BBA9-CBF9DCB28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61067-E05A-4E09-82BB-F2AB87C0D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A471C-996B-45CA-ACAF-C5826103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1382A-22D0-4618-86C0-63F60A912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3DBAC-FCC0-4BA1-89F7-188B852A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1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170A7-2078-45EF-9595-4A603CCF0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DE6B8-D10B-4FE2-9639-3ECD321B0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57F31-BECB-46F3-8D73-DCF8AB268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1C0B4B-3030-4C67-B2D1-B302AA869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31F259-C64D-47FD-B2EC-C049C0566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3F16B9-B9E6-4D2B-B5D2-06A0208E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342C20-1FE1-474C-8B5E-7E3BA379F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09F4CC-C3F5-4522-9497-00456E7C7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99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BE137-6C02-4C8D-B8FB-7DA2CDDD6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1120A-C717-4EE1-BBC7-6A9B2AEF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D577DC-1F15-4F3D-A3FA-5F76E0C1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729B2-3884-4D11-BFF4-9C0A170A3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5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EE3AE9-3179-42AC-B5E1-802EEF682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B77428-7FB0-45EB-BE9D-C0521FBF8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CDB51-1A0F-465E-8408-DFFD16DD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0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CFD07-81CE-4C37-8E90-A67F8DD4B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E4E59-6DA9-4054-A0A7-345A247E1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CBFD7-2229-4386-82F1-A214F0761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835EA-321A-46F0-AE77-8334C371A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0B3DA-9CF6-4D9F-9DF3-98739FF3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CEC1C-692B-4DD3-81F6-2D8BE470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7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3635C-2354-4D85-8B4C-FD4EAE697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652347-6AB4-4A1B-9722-45BEC8681B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17437-6EA7-4B44-B516-94AB2426C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1895A-7B1D-4485-82DC-FBAE50FA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0C69D-7580-402A-BD39-D1D46EE4E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9EF65-45F5-4D0D-AB09-96EC738A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7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7A3179-649A-485A-97A2-BD5B5A023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201A4-31A4-4326-8403-10E850A09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64113-32BD-462B-9524-D2B22CDD4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F0F1-AA44-420A-8D8A-F04BA80E4ACF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3D4A5-7235-42A8-A716-0B552AB0D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A4103-CB92-4AA4-92AE-D06A072CD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18A31-3BFB-461F-A98A-74952C1DA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0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DC597-2D46-4D97-94CA-1A1D42A8D4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Alpha-gal allergy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9C05B6-5B35-4160-B6A1-B47D771FF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798" y="3794985"/>
            <a:ext cx="7342857" cy="1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4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B2AD-BA05-4AC1-BB18-47B3BACC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alpha-gal allergy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FDE27-055F-4015-878F-B14674144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Alpha-gal (galactose-alpha-1,3 galactose) is an oligosaccharide found in non-primate mammalian muscle, porcine kidney, the antineoplastic agent, cetuximab and other biologicals derived from mammalian systems</a:t>
            </a:r>
          </a:p>
          <a:p>
            <a:r>
              <a:rPr lang="en-US" dirty="0"/>
              <a:t>Allergy implicated in the following scenarios:</a:t>
            </a:r>
          </a:p>
          <a:p>
            <a:pPr lvl="1"/>
            <a:r>
              <a:rPr lang="en-US" dirty="0"/>
              <a:t>Delayed allergic reactions including anaphylaxis 3-6 hours after eating red meat. Caused by bite of the lone star tick in the U.S. Found throughout the world in relation to bite from other tick species</a:t>
            </a:r>
          </a:p>
          <a:p>
            <a:pPr lvl="1"/>
            <a:r>
              <a:rPr lang="en-US" dirty="0"/>
              <a:t>Immediate allergic reactions to cetuximab experienced on first exposure</a:t>
            </a:r>
          </a:p>
          <a:p>
            <a:pPr lvl="1"/>
            <a:r>
              <a:rPr lang="en-US" dirty="0"/>
              <a:t>Immediate allergic reactions to pork kidney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478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EC8C-842A-4EBF-9658-74FCE1A6F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Alpha-gal and red meat allergy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FF71F2A-8A13-469F-B737-FBBA312AD9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5012239" cy="43513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1941BA-5DA6-467D-AFAC-8584693E9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8455" y="3210818"/>
            <a:ext cx="7523809" cy="1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83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E5C94-8E8A-4B41-828F-A84E892C4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galactose-alpha-1,3 galactose (finding)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D60BD8-F596-41B0-A8FF-C82401E4B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03331"/>
            <a:ext cx="10515600" cy="27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3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D30E-10F2-447D-B30B-26DEBB8A6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red meat (finding)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5E101F-7730-4B8D-9A52-0AFDD7372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9587"/>
            <a:ext cx="10515600" cy="16385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EE094E-1730-4458-A3A2-10BB3D345E1D}"/>
              </a:ext>
            </a:extLst>
          </p:cNvPr>
          <p:cNvSpPr txBox="1"/>
          <p:nvPr/>
        </p:nvSpPr>
        <p:spPr>
          <a:xfrm>
            <a:off x="737532" y="4504888"/>
            <a:ext cx="106162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Allergy to red meat may be related to allergens other than alpha-gal (e.g. allergy to beef may be due to bovine serum albumin)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Distinguishing features of red meat allergy related to alpha-gal are delayed onset and tick bite trigger</a:t>
            </a:r>
          </a:p>
        </p:txBody>
      </p:sp>
    </p:spTree>
    <p:extLst>
      <p:ext uri="{BB962C8B-B14F-4D97-AF65-F5344CB8AC3E}">
        <p14:creationId xmlns:p14="http://schemas.microsoft.com/office/powerpoint/2010/main" val="301244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524A-5FF7-4529-928E-7CD5A3A33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allergy to red meat (finding)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B663512-DCB1-4F60-9C64-87F389499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40824"/>
            <a:ext cx="10515600" cy="312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50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F91A-76F4-43A1-90D5-A7B5C24E0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allergy to red meat (finding) – fully defined with revised mode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D0E079-6AEE-457D-9CD1-889A5F96BD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54257"/>
            <a:ext cx="10515600" cy="409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31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3D48B-11AD-4752-8736-12B946BDD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allergy to beef (finding)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4130D2-8782-4526-92F1-135DC0B858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72716"/>
            <a:ext cx="10515600" cy="40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04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B2BF3-47D1-4607-8FEB-605A9EB15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Alpha-gal allergy to cetuximab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6C07C3-1205-4D50-AF6C-1A4CCE534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53576"/>
            <a:ext cx="10515600" cy="269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249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191</Words>
  <Application>Microsoft Office PowerPoint</Application>
  <PresentationFormat>Widescreen</PresentationFormat>
  <Paragraphs>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Alpha-gal allergy</vt:lpstr>
      <vt:lpstr>Types of alpha-gal allergy</vt:lpstr>
      <vt:lpstr>Alpha-gal and red meat allergy</vt:lpstr>
      <vt:lpstr>Allergy to galactose-alpha-1,3 galactose (finding)</vt:lpstr>
      <vt:lpstr>Allergy to red meat (finding)</vt:lpstr>
      <vt:lpstr>Delayed allergy to red meat (finding)</vt:lpstr>
      <vt:lpstr>Delayed allergy to red meat (finding) – fully defined with revised mode</vt:lpstr>
      <vt:lpstr>Delayed allergy to beef (finding)</vt:lpstr>
      <vt:lpstr>Alpha-gal allergy to cetuximab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12</cp:revision>
  <dcterms:created xsi:type="dcterms:W3CDTF">2019-01-08T21:12:08Z</dcterms:created>
  <dcterms:modified xsi:type="dcterms:W3CDTF">2019-01-08T23:45:13Z</dcterms:modified>
</cp:coreProperties>
</file>