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90"/>
  </p:normalViewPr>
  <p:slideViewPr>
    <p:cSldViewPr snapToGrid="0" snapToObjects="1">
      <p:cViewPr varScale="1">
        <p:scale>
          <a:sx n="105" d="100"/>
          <a:sy n="105" d="100"/>
        </p:scale>
        <p:origin x="30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DCC21-82DB-0C4A-8941-9D46390354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36E4A4C-088C-194E-AFFF-43F6822AF2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5C57F-E9C5-5140-B3B8-7B24412B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F88F92-21F9-B74B-9946-B31E22177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A8004E-AB1A-F040-AD17-A02DFD95F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24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CB8D8-DAB3-E648-BAF1-00F919E58B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7AF8E2-F34C-4744-A6C4-2FE73A546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92B13-6D3E-5641-964E-E4A44CF76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FB4679-DDBB-8A4A-8D25-E67AE5371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5DE331-CA7D-0B43-A5B7-7A6545158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42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37B263-9FDB-284B-8052-E78E90F062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C96A42A-5549-994A-9E7B-752DFE623F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80AE6E-9D34-7D4C-8623-4A297BB89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4BAADA-2916-D04E-9951-40B1FE60B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1F2A-C990-2F4E-8392-DF8C1041D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00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7EE0F0-8725-8A4C-9B3B-9590DA41E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3F795-8F1A-084A-8DC8-A908839CC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CD9E1-F0FC-6B47-B65A-8740E2E87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C2F81-3661-F242-A661-5B7F59DE4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4EA5BF-5A3B-7D4C-9669-9B09EAC6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3825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DDE23-3E5E-F94C-AA15-F021AF97D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FD994-8CDE-9743-89E5-68FB49449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A4D6BA-E32F-8E4B-9CD1-B575C0C2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BDF87-F3F4-D043-8EBB-2272BECD7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000269-90FB-F44D-B78A-01919D25D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89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CAE40-82D9-3F42-8C6B-D068DDD1AC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8387E5-9FC4-C84B-9061-ED2BA9B21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F9243-06FB-6B4E-9EF4-1E5BB7210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0B259E-D006-CC4D-AD11-2ED3F20EE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2094AA-9CCE-8E4B-9E81-70BEB0DFF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530A8-9F3D-A645-A9B0-F7381852A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436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792E8-C43C-F14E-A333-6239E8EA4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CA1090-8C8D-E04F-8170-425431C86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1C76-D553-D14C-94AA-C4FFF8E478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978712-B109-2E45-83D0-FF9010369B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DB0FA2-3D49-9046-AEA0-F6247393AD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612694-0269-DB4B-8B72-3196F86E4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7DB919-B586-1F49-8A6E-A4F2CB8B5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10651B-F210-DB42-9840-9DB150CA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337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D50C3-FC86-0B49-B065-FF85FF957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D05109-12F9-1247-BCD4-173490421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2CC8E-140E-7A46-B972-D5E06F82B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EE1A7E-01F8-184C-AC9D-79D1AD85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179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585D7A6-07F9-9E47-BD64-B10ECFF0E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51A55B-0123-D340-8942-37469BB8A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091EAB-2516-754A-B21E-924BD298A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837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4A471-90B5-904A-8F33-119F14F68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2ACF32-1C6F-C045-80AF-399D04D328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EB2E09-76CA-4240-9943-59855E4DD3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DE8AC5-455F-B84E-B516-5F04697D0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041D9-FE6B-354D-ADFD-2C4BD3ECE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D40916-4C25-C04A-A342-7552A3924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6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DE2B0-9A42-224C-90EC-F820C1FF6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85D76E-31E5-D34B-A23E-A546CFA1E0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C58710-F7B0-A94F-BABE-B494784C8F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098A54-2B90-6C4B-B952-E81D9680B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0E2F07-AC0B-604D-AF58-026814DCB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BFA462-14EB-5D48-9123-C7584027D8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265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9D3006-A08B-0942-9423-EB389064DF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F4B18A-E022-844B-B8A8-6BB6F5B76B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C7916D-6679-D748-99EA-C634A1AE89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33B069-F0B3-4442-B353-B3DBBAD9CAE6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8946FA-B2E8-1E47-858E-CF6D9266F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F5E5E-76F2-3A41-BF54-E89BDDD231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5A1450-0929-6340-8600-4438E22544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16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6F3AB-45C3-B242-AA46-9A4B7EAB4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Allergy/Intolerance CRG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E95F3-EEB9-6D47-8FB1-B4CFB5C90E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Need to interact with SNOMED on FHIR group with </a:t>
            </a:r>
            <a:r>
              <a:rPr lang="en-US" dirty="0" err="1"/>
              <a:t>resprct</a:t>
            </a:r>
            <a:r>
              <a:rPr lang="en-US" dirty="0"/>
              <a:t> to allergy/intolerance with regard to</a:t>
            </a:r>
          </a:p>
          <a:p>
            <a:pPr lvl="1"/>
            <a:r>
              <a:rPr lang="en-US" dirty="0"/>
              <a:t>Limited value sets containing content relevant to allergy/intolerance</a:t>
            </a:r>
          </a:p>
          <a:p>
            <a:pPr lvl="1"/>
            <a:r>
              <a:rPr lang="en-US" dirty="0"/>
              <a:t>Differences in model between Hypersensitivity and Intolerance</a:t>
            </a:r>
          </a:p>
          <a:p>
            <a:pPr lvl="1"/>
            <a:r>
              <a:rPr lang="en-US" dirty="0"/>
              <a:t>Relevant categories</a:t>
            </a:r>
          </a:p>
          <a:p>
            <a:r>
              <a:rPr lang="en-US" dirty="0"/>
              <a:t>Project created to move Allergy to substance terms to other hierarchies if they do not represent true allergies</a:t>
            </a:r>
          </a:p>
        </p:txBody>
      </p:sp>
    </p:spTree>
    <p:extLst>
      <p:ext uri="{BB962C8B-B14F-4D97-AF65-F5344CB8AC3E}">
        <p14:creationId xmlns:p14="http://schemas.microsoft.com/office/powerpoint/2010/main" val="9456857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58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Allergy/Intolerance CRG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Allergy/Intolerance CRG</dc:title>
  <dc:creator>Bruce J Goldberg</dc:creator>
  <cp:lastModifiedBy>Bruce J Goldberg</cp:lastModifiedBy>
  <cp:revision>1</cp:revision>
  <dcterms:created xsi:type="dcterms:W3CDTF">2019-04-10T14:17:11Z</dcterms:created>
  <dcterms:modified xsi:type="dcterms:W3CDTF">2019-04-10T14:21:32Z</dcterms:modified>
</cp:coreProperties>
</file>