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7F7BCB-A15D-C548-8DCD-62C8A6147C60}" v="9" dt="2019-07-31T16:51:31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6"/>
    <p:restoredTop sz="94667"/>
  </p:normalViewPr>
  <p:slideViewPr>
    <p:cSldViewPr snapToGrid="0" snapToObjects="1">
      <p:cViewPr varScale="1">
        <p:scale>
          <a:sx n="215" d="100"/>
          <a:sy n="215" d="100"/>
        </p:scale>
        <p:origin x="10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E67F7BCB-A15D-C548-8DCD-62C8A6147C60}"/>
    <pc:docChg chg="custSel modSld">
      <pc:chgData name="Bruce J Goldberg" userId="929c9dc6-a6dc-407d-a9bb-3979b4f82f0b" providerId="ADAL" clId="{E67F7BCB-A15D-C548-8DCD-62C8A6147C60}" dt="2019-07-31T16:51:31.701" v="7"/>
      <pc:docMkLst>
        <pc:docMk/>
      </pc:docMkLst>
      <pc:sldChg chg="addSp delSp modSp">
        <pc:chgData name="Bruce J Goldberg" userId="929c9dc6-a6dc-407d-a9bb-3979b4f82f0b" providerId="ADAL" clId="{E67F7BCB-A15D-C548-8DCD-62C8A6147C60}" dt="2019-07-31T01:02:23.979" v="1"/>
        <pc:sldMkLst>
          <pc:docMk/>
          <pc:sldMk cId="3238803711" sldId="262"/>
        </pc:sldMkLst>
        <pc:spChg chg="add del mod">
          <ac:chgData name="Bruce J Goldberg" userId="929c9dc6-a6dc-407d-a9bb-3979b4f82f0b" providerId="ADAL" clId="{E67F7BCB-A15D-C548-8DCD-62C8A6147C60}" dt="2019-07-31T01:02:23.979" v="1"/>
          <ac:spMkLst>
            <pc:docMk/>
            <pc:sldMk cId="3238803711" sldId="262"/>
            <ac:spMk id="5" creationId="{E5AD842F-DF4D-EA42-AF26-D8175012D45F}"/>
          </ac:spMkLst>
        </pc:spChg>
        <pc:picChg chg="del">
          <ac:chgData name="Bruce J Goldberg" userId="929c9dc6-a6dc-407d-a9bb-3979b4f82f0b" providerId="ADAL" clId="{E67F7BCB-A15D-C548-8DCD-62C8A6147C60}" dt="2019-07-31T01:02:20.498" v="0" actId="478"/>
          <ac:picMkLst>
            <pc:docMk/>
            <pc:sldMk cId="3238803711" sldId="262"/>
            <ac:picMk id="4" creationId="{4127D748-16A5-7743-9B4D-891415579859}"/>
          </ac:picMkLst>
        </pc:picChg>
        <pc:picChg chg="add mod">
          <ac:chgData name="Bruce J Goldberg" userId="929c9dc6-a6dc-407d-a9bb-3979b4f82f0b" providerId="ADAL" clId="{E67F7BCB-A15D-C548-8DCD-62C8A6147C60}" dt="2019-07-31T01:02:23.979" v="1"/>
          <ac:picMkLst>
            <pc:docMk/>
            <pc:sldMk cId="3238803711" sldId="262"/>
            <ac:picMk id="6" creationId="{43BEC241-D451-C14B-B5D4-A62C0CAF9733}"/>
          </ac:picMkLst>
        </pc:picChg>
      </pc:sldChg>
      <pc:sldChg chg="addSp delSp modSp">
        <pc:chgData name="Bruce J Goldberg" userId="929c9dc6-a6dc-407d-a9bb-3979b4f82f0b" providerId="ADAL" clId="{E67F7BCB-A15D-C548-8DCD-62C8A6147C60}" dt="2019-07-31T16:29:07.354" v="3"/>
        <pc:sldMkLst>
          <pc:docMk/>
          <pc:sldMk cId="1243562751" sldId="263"/>
        </pc:sldMkLst>
        <pc:spChg chg="add del mod">
          <ac:chgData name="Bruce J Goldberg" userId="929c9dc6-a6dc-407d-a9bb-3979b4f82f0b" providerId="ADAL" clId="{E67F7BCB-A15D-C548-8DCD-62C8A6147C60}" dt="2019-07-31T16:29:07.354" v="3"/>
          <ac:spMkLst>
            <pc:docMk/>
            <pc:sldMk cId="1243562751" sldId="263"/>
            <ac:spMk id="4" creationId="{AB32D19C-7CAB-424A-9386-38F67D817CB6}"/>
          </ac:spMkLst>
        </pc:spChg>
        <pc:picChg chg="add mod">
          <ac:chgData name="Bruce J Goldberg" userId="929c9dc6-a6dc-407d-a9bb-3979b4f82f0b" providerId="ADAL" clId="{E67F7BCB-A15D-C548-8DCD-62C8A6147C60}" dt="2019-07-31T16:29:07.354" v="3"/>
          <ac:picMkLst>
            <pc:docMk/>
            <pc:sldMk cId="1243562751" sldId="263"/>
            <ac:picMk id="5" creationId="{7008377E-0E63-CF45-86F9-D853D7BB2D1C}"/>
          </ac:picMkLst>
        </pc:picChg>
        <pc:picChg chg="del">
          <ac:chgData name="Bruce J Goldberg" userId="929c9dc6-a6dc-407d-a9bb-3979b4f82f0b" providerId="ADAL" clId="{E67F7BCB-A15D-C548-8DCD-62C8A6147C60}" dt="2019-07-31T16:29:03.033" v="2" actId="478"/>
          <ac:picMkLst>
            <pc:docMk/>
            <pc:sldMk cId="1243562751" sldId="263"/>
            <ac:picMk id="7" creationId="{1738D0EE-B18E-D24D-A213-3D3876FDD9C1}"/>
          </ac:picMkLst>
        </pc:picChg>
      </pc:sldChg>
      <pc:sldChg chg="addSp delSp modSp">
        <pc:chgData name="Bruce J Goldberg" userId="929c9dc6-a6dc-407d-a9bb-3979b4f82f0b" providerId="ADAL" clId="{E67F7BCB-A15D-C548-8DCD-62C8A6147C60}" dt="2019-07-31T16:39:13.290" v="5"/>
        <pc:sldMkLst>
          <pc:docMk/>
          <pc:sldMk cId="3713058989" sldId="264"/>
        </pc:sldMkLst>
        <pc:spChg chg="add del mod">
          <ac:chgData name="Bruce J Goldberg" userId="929c9dc6-a6dc-407d-a9bb-3979b4f82f0b" providerId="ADAL" clId="{E67F7BCB-A15D-C548-8DCD-62C8A6147C60}" dt="2019-07-31T16:39:13.290" v="5"/>
          <ac:spMkLst>
            <pc:docMk/>
            <pc:sldMk cId="3713058989" sldId="264"/>
            <ac:spMk id="5" creationId="{3F53E599-58EA-E747-B321-E88D6A93BA0B}"/>
          </ac:spMkLst>
        </pc:spChg>
        <pc:picChg chg="del">
          <ac:chgData name="Bruce J Goldberg" userId="929c9dc6-a6dc-407d-a9bb-3979b4f82f0b" providerId="ADAL" clId="{E67F7BCB-A15D-C548-8DCD-62C8A6147C60}" dt="2019-07-31T16:39:09.795" v="4" actId="478"/>
          <ac:picMkLst>
            <pc:docMk/>
            <pc:sldMk cId="3713058989" sldId="264"/>
            <ac:picMk id="4" creationId="{AF48E265-BDF8-0A49-A84F-773C4B11E627}"/>
          </ac:picMkLst>
        </pc:picChg>
        <pc:picChg chg="add mod">
          <ac:chgData name="Bruce J Goldberg" userId="929c9dc6-a6dc-407d-a9bb-3979b4f82f0b" providerId="ADAL" clId="{E67F7BCB-A15D-C548-8DCD-62C8A6147C60}" dt="2019-07-31T16:39:13.290" v="5"/>
          <ac:picMkLst>
            <pc:docMk/>
            <pc:sldMk cId="3713058989" sldId="264"/>
            <ac:picMk id="6" creationId="{FD6AB390-61F4-7F4B-9998-C6ED1DDF295F}"/>
          </ac:picMkLst>
        </pc:picChg>
      </pc:sldChg>
      <pc:sldChg chg="addSp delSp modSp">
        <pc:chgData name="Bruce J Goldberg" userId="929c9dc6-a6dc-407d-a9bb-3979b4f82f0b" providerId="ADAL" clId="{E67F7BCB-A15D-C548-8DCD-62C8A6147C60}" dt="2019-07-31T16:51:31.701" v="7"/>
        <pc:sldMkLst>
          <pc:docMk/>
          <pc:sldMk cId="1751321522" sldId="265"/>
        </pc:sldMkLst>
        <pc:spChg chg="add del mod">
          <ac:chgData name="Bruce J Goldberg" userId="929c9dc6-a6dc-407d-a9bb-3979b4f82f0b" providerId="ADAL" clId="{E67F7BCB-A15D-C548-8DCD-62C8A6147C60}" dt="2019-07-31T16:51:31.701" v="7"/>
          <ac:spMkLst>
            <pc:docMk/>
            <pc:sldMk cId="1751321522" sldId="265"/>
            <ac:spMk id="5" creationId="{A6D370AB-A8D0-2345-A91D-0634DB3538C2}"/>
          </ac:spMkLst>
        </pc:spChg>
        <pc:picChg chg="del">
          <ac:chgData name="Bruce J Goldberg" userId="929c9dc6-a6dc-407d-a9bb-3979b4f82f0b" providerId="ADAL" clId="{E67F7BCB-A15D-C548-8DCD-62C8A6147C60}" dt="2019-07-31T16:49:31.223" v="6" actId="478"/>
          <ac:picMkLst>
            <pc:docMk/>
            <pc:sldMk cId="1751321522" sldId="265"/>
            <ac:picMk id="4" creationId="{157B820E-A26B-CA4F-A7D0-EB6731E45C19}"/>
          </ac:picMkLst>
        </pc:picChg>
        <pc:picChg chg="add mod">
          <ac:chgData name="Bruce J Goldberg" userId="929c9dc6-a6dc-407d-a9bb-3979b4f82f0b" providerId="ADAL" clId="{E67F7BCB-A15D-C548-8DCD-62C8A6147C60}" dt="2019-07-31T16:51:31.701" v="7"/>
          <ac:picMkLst>
            <pc:docMk/>
            <pc:sldMk cId="1751321522" sldId="265"/>
            <ac:picMk id="6" creationId="{98AA696A-A44C-A241-BF5C-F8664D6F5B1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3B865-B5B0-9D42-9069-932F95EF2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3EB75-0A29-134A-BAF5-C26C13CB19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6BED5-D52D-6F40-B594-B6C4826C0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B70B5-DC9E-F34A-B852-9B61B954F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63CCA-4487-B84E-B06F-5CDC5227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9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33EA4-4447-504A-8CF8-D433F76B8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241496-390F-F24B-BA76-82099A4F1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D07FE-D7D7-704E-A9C2-7B2CCDA54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A525D-9C8C-F941-ABAC-B3642F31B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F5588-27DD-A24E-AD14-7149BBB1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179548-6228-0A49-9BDD-E13E9E6E53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17328-D2DF-E347-9C92-7256E5B29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60E21-1339-1A40-B7C6-B092453EC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04B5F-274C-3F41-B31D-34C4660A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B4F7A-66FC-F547-8050-4CF56958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7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F2FE-C580-A14A-9706-C24CFBC37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EE973-F85D-FB41-AA3F-C82013695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51A2A-C83D-D14A-ACE8-C5CF96DC6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43F07-E5D6-D947-9B0A-C51899C4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00E09-3ADD-B941-81C3-976AE772F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8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26161-93CE-414D-8F2F-CC3A9096B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7AD88-4870-CA48-B558-FB4C72E4B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3A871-23A9-B94A-ADAF-06EE2C9FB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633EA-79D6-7C4C-A741-46FD2B78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4579C-09B7-DE46-8377-27EDBFCD6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1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3B9A3-10DD-E34D-8796-1D8D4AC37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ACDA9-C086-7143-A3AF-2EAC36199D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84947-8770-2344-A8A5-5E62B84B3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55EBF-BA25-3C40-A864-078FFB639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76A5C-2FE3-134F-BF3C-9389C447B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D0D4D-BD7F-F946-82E4-7B189095E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1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2889E-6E7D-B24B-A205-B1C649F36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99F2D-ABF0-2641-B4CA-22120E735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BDC46-AA32-B64E-8604-FB45088BA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64786-8882-8440-93A0-61D97AB3D1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1D9F27-C850-4E48-A802-734E7F892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EA3610-CC37-7047-BC02-3A8793A32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7A77FA-8B01-5E42-9DE8-748AFED24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9C8840-6CA2-2849-90A4-F05F43A33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2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E07A8-026C-0A44-AE52-37D99461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E616E-C597-0B4A-9F33-F78B5BE9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5A314-B690-584B-A2B7-FCD1A7725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3D3B9-113B-B54E-97C9-31016FAB4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9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C716B8-3A30-4C4D-865D-A8493AA27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135A95-B419-4049-A5BE-4519D8D42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D12EE-1509-DD4C-BA1B-99DAC96AA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54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79A23-A6EB-DF4F-A895-99B9F53FF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519-0248-3641-836A-215FB183E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065297-1E33-084C-8DD9-776315FA5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EC449-004D-A34C-B2BC-8B1C03D8E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41BD7E-CC41-0041-B95F-EBB77555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7C191-3C73-694E-8E96-DCE269058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1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932EB-89BA-6244-88CE-839865424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7C202D-B2F0-7549-B244-93DCC5518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AA4686-BF43-9D45-B132-89FE65418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A7D51-FE91-124C-8C10-486DD532A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74B7B0-29AE-3B44-8EB8-CC1654F7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6829B-D4A4-6E4B-AF6A-4B820BFA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1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115B35-8949-D245-88E0-947FF7F3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6FB45-0ECC-2A48-9E93-35A1DDA59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99C66-C6AF-A54B-BFBE-74381D1F1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FD5C5-82E9-8641-B64B-83F51DBA237A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559B9-5CA9-9646-BCDE-11B47EFF5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C18B3-6CB4-0A4C-9CB9-7515D65EF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9F3E3-CE2A-3C4D-ACC6-536F5ABE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0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42A9E-F42A-4C46-B235-0EDB09033B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Allergy to animals</a:t>
            </a:r>
          </a:p>
        </p:txBody>
      </p:sp>
    </p:spTree>
    <p:extLst>
      <p:ext uri="{BB962C8B-B14F-4D97-AF65-F5344CB8AC3E}">
        <p14:creationId xmlns:p14="http://schemas.microsoft.com/office/powerpoint/2010/main" val="4099474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9AFE9-8AC6-8348-B31F-822592E4C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cow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8AA696A-A44C-A241-BF5C-F8664D6F5B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180537"/>
            <a:ext cx="10515600" cy="164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2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2A52-1913-9845-BE9F-0B627B97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living organisms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D184D-4F8F-B04F-8EA2-75F13A160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Allergies are the result of a specific pathological immune process (potentially representing &gt;1 mechanism) caused by a substance</a:t>
            </a:r>
          </a:p>
          <a:p>
            <a:r>
              <a:rPr lang="en-US" dirty="0"/>
              <a:t>Allergy to living organisms (plants, animals, microorganisms) are due to substances derived from the organism and not the organism itself</a:t>
            </a:r>
          </a:p>
          <a:p>
            <a:r>
              <a:rPr lang="en-US" dirty="0"/>
              <a:t>Allergenic substances are usually proteins and peptides.</a:t>
            </a:r>
          </a:p>
          <a:p>
            <a:pPr lvl="1"/>
            <a:r>
              <a:rPr lang="en-US" dirty="0"/>
              <a:t>Small molecules that bind to protein carriers (</a:t>
            </a:r>
            <a:r>
              <a:rPr lang="en-US" dirty="0" err="1"/>
              <a:t>haptens</a:t>
            </a:r>
            <a:r>
              <a:rPr lang="en-US" dirty="0"/>
              <a:t>) can be allergens e.g. penicillin</a:t>
            </a:r>
          </a:p>
          <a:p>
            <a:pPr lvl="1"/>
            <a:r>
              <a:rPr lang="en-US" dirty="0"/>
              <a:t>Carbohydrates can be allergens e.g. galactose α 1-3 galactose</a:t>
            </a:r>
          </a:p>
          <a:p>
            <a:r>
              <a:rPr lang="en-US" dirty="0"/>
              <a:t>The allergen content of an organism is usually composed of several distinct proteins</a:t>
            </a:r>
          </a:p>
          <a:p>
            <a:pPr lvl="1"/>
            <a:r>
              <a:rPr lang="en-US" dirty="0"/>
              <a:t>Dog allergens – Can f 1, Can f 2, Can f 3, Can f 4, Can f 5, Can f 6,</a:t>
            </a:r>
          </a:p>
        </p:txBody>
      </p:sp>
    </p:spTree>
    <p:extLst>
      <p:ext uri="{BB962C8B-B14F-4D97-AF65-F5344CB8AC3E}">
        <p14:creationId xmlns:p14="http://schemas.microsoft.com/office/powerpoint/2010/main" val="363818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7B6C4-F77C-5E42-AEA8-AD8BD7203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Representation of animal allergy and animal substances in SNOMED 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32E47C9-21CE-3147-B004-4518414A36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565" y="1784049"/>
            <a:ext cx="4364421" cy="2921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564B5C-263F-FF4B-AA1B-3E55B2DC2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696" y="1784049"/>
            <a:ext cx="3266892" cy="4921551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2025130-1FDE-9D42-B566-7938D1913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298" y="1784049"/>
            <a:ext cx="3580599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57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F18DD-6FC2-0547-A706-B96B6B3B0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Animal proteins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BDF59B-6456-4844-84D3-CE2C58DC49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75357"/>
            <a:ext cx="4813300" cy="2654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3293D8-C18F-004A-9742-F3C54825A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985" y="1862657"/>
            <a:ext cx="5880100" cy="26797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ABB660-C2C0-E946-A947-B974DD71125E}"/>
              </a:ext>
            </a:extLst>
          </p:cNvPr>
          <p:cNvCxnSpPr/>
          <p:nvPr/>
        </p:nvCxnSpPr>
        <p:spPr>
          <a:xfrm flipV="1">
            <a:off x="5307724" y="2102069"/>
            <a:ext cx="935421" cy="441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213463C-BD78-D347-8D84-F96A39B72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150" y="4542358"/>
            <a:ext cx="4677760" cy="228989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774C27-4BDF-3B45-A6C9-2C84D8A8F171}"/>
              </a:ext>
            </a:extLst>
          </p:cNvPr>
          <p:cNvCxnSpPr/>
          <p:nvPr/>
        </p:nvCxnSpPr>
        <p:spPr>
          <a:xfrm flipV="1">
            <a:off x="4046483" y="3573517"/>
            <a:ext cx="2196662" cy="1639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C928E1C-251B-314B-A15C-945798CD7648}"/>
              </a:ext>
            </a:extLst>
          </p:cNvPr>
          <p:cNvCxnSpPr/>
          <p:nvPr/>
        </p:nvCxnSpPr>
        <p:spPr>
          <a:xfrm flipV="1">
            <a:off x="3836276" y="3857297"/>
            <a:ext cx="2406869" cy="1650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745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C80EC-E9CD-0B4B-8B8F-0931E67E8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Dander, epithelium, hair, feathers - 1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0CA58E-E62A-EE4E-B5E3-D23D82018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Epithelium represented in SNOMED CT as substances (for animals) and as a body structure</a:t>
            </a:r>
          </a:p>
          <a:p>
            <a:pPr lvl="1"/>
            <a:r>
              <a:rPr lang="en-US" dirty="0"/>
              <a:t>31610004 |Epithelium (body structure)|</a:t>
            </a:r>
          </a:p>
          <a:p>
            <a:pPr lvl="1"/>
            <a:r>
              <a:rPr lang="en-US" dirty="0"/>
              <a:t>256406004 |Animal epithelium (substance)|</a:t>
            </a:r>
          </a:p>
          <a:p>
            <a:r>
              <a:rPr lang="en-US" dirty="0"/>
              <a:t>Same with hair</a:t>
            </a:r>
          </a:p>
          <a:p>
            <a:pPr lvl="1"/>
            <a:r>
              <a:rPr lang="en-US" dirty="0"/>
              <a:t>386045008 |Hair structure (body structure)|</a:t>
            </a:r>
          </a:p>
          <a:p>
            <a:pPr lvl="1"/>
            <a:r>
              <a:rPr lang="en-US" dirty="0"/>
              <a:t>276310004 |Non-human hair - material (substance)|</a:t>
            </a:r>
          </a:p>
          <a:p>
            <a:r>
              <a:rPr lang="en-US" dirty="0"/>
              <a:t>Dander and feathers are represented in SNOMED CT as substances</a:t>
            </a:r>
          </a:p>
          <a:p>
            <a:pPr lvl="1"/>
            <a:r>
              <a:rPr lang="en-US" dirty="0"/>
              <a:t>264287008 |Animal dander (substance)|</a:t>
            </a:r>
          </a:p>
          <a:p>
            <a:pPr lvl="1"/>
            <a:r>
              <a:rPr lang="en-US" dirty="0"/>
              <a:t>256435007 |Feathers (substance)|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68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56866-DDDF-BD4F-B445-4189DAE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Dander, epithelium, hair, feathers - 2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56758-CFA0-0E43-B85E-7E9CB0143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Should we represent dander, epithelium, feathers, hair as both body structures and substances derived from those structures?</a:t>
            </a:r>
          </a:p>
          <a:p>
            <a:r>
              <a:rPr lang="en-US" dirty="0"/>
              <a:t>Dander, epithelium, feathers, hair are not allergens.</a:t>
            </a:r>
          </a:p>
          <a:p>
            <a:r>
              <a:rPr lang="en-US" dirty="0"/>
              <a:t>Allergens may be proteins either produced by the above structures or transferred to those structures from other sites such as saliva</a:t>
            </a:r>
          </a:p>
          <a:p>
            <a:r>
              <a:rPr lang="en-US" dirty="0"/>
              <a:t>In terms of allergy content, unless otherwise specified, all animal </a:t>
            </a:r>
            <a:r>
              <a:rPr lang="en-US" dirty="0" err="1"/>
              <a:t>danders</a:t>
            </a:r>
            <a:r>
              <a:rPr lang="en-US" dirty="0"/>
              <a:t>, epithelia, hair, feathers, droppings should contain “protein” in the FSN</a:t>
            </a:r>
          </a:p>
          <a:p>
            <a:pPr lvl="1"/>
            <a:r>
              <a:rPr lang="en-US" dirty="0"/>
              <a:t>This is a little tricky for allergens which are fully or partially transferred from other sites </a:t>
            </a:r>
          </a:p>
          <a:p>
            <a:pPr lvl="2"/>
            <a:r>
              <a:rPr lang="en-US" dirty="0"/>
              <a:t>Fel d1, the major allergen of cats may be transferred from cat saliva although most is produced by the epithelial cells and dispersed by the dander</a:t>
            </a:r>
          </a:p>
          <a:p>
            <a:r>
              <a:rPr lang="en-US" dirty="0"/>
              <a:t>Mechanism for associating organisms with body structures and substances needs to be developed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29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C0AF3-3F83-6E44-9C76-9C8B03B6D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Cat protein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BEC241-D451-C14B-B5D4-A62C0CAF97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7274" y="1825625"/>
            <a:ext cx="875745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803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18B0A-6D60-2841-8447-742B41E9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cat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008377E-0E63-CF45-86F9-D853D7BB2D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37718"/>
            <a:ext cx="10515600" cy="312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6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D0463-4C5E-2C4F-8ABF-99B5B1C1B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Cow protein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6AB390-61F4-7F4B-9998-C6ED1DDF29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46067"/>
            <a:ext cx="10515600" cy="231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58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385</Words>
  <Application>Microsoft Macintosh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Allergy to animals</vt:lpstr>
      <vt:lpstr>Allergy to living organisms</vt:lpstr>
      <vt:lpstr>Representation of animal allergy and animal substances in SNOMED CT</vt:lpstr>
      <vt:lpstr>Animal proteins</vt:lpstr>
      <vt:lpstr>Dander, epithelium, hair, feathers - 1</vt:lpstr>
      <vt:lpstr>Dander, epithelium, hair, feathers - 2</vt:lpstr>
      <vt:lpstr>Example – Cat protein</vt:lpstr>
      <vt:lpstr>Allergy to cat</vt:lpstr>
      <vt:lpstr>Example – Cow protein</vt:lpstr>
      <vt:lpstr>Allergy to cow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9</cp:revision>
  <dcterms:created xsi:type="dcterms:W3CDTF">2019-07-30T20:52:27Z</dcterms:created>
  <dcterms:modified xsi:type="dcterms:W3CDTF">2019-07-31T16:51:41Z</dcterms:modified>
</cp:coreProperties>
</file>