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DAD3B-07F0-45B8-8969-7A34307138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E23B40-2DB1-4EF9-9709-8D3AC9368D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34774A-25F7-4A7C-B100-0367F1CB8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DC0-2684-4B90-A04C-75F7DC8A676B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6C3575-23EB-46E0-A955-C79DC20B9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38486-7DD3-401F-AA05-AF9625B3E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1337-FBEF-45E1-8E35-9BCFD357C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296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EC760-C7E1-47FE-9653-1A55024A8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295D8A-72D4-4C93-A01E-2CD4052A3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2443E-C68F-4FB6-8ADF-C4CC9C109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DC0-2684-4B90-A04C-75F7DC8A676B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FC1FCB-D950-4CA1-BFD3-CAEBD4189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29C2A-0D11-4B00-A769-11B736354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1337-FBEF-45E1-8E35-9BCFD357C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116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03E664-019C-4A29-AFFD-896391C00D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BFA7E7-2E0B-48DB-963C-3BEFEBF153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EA4A6-0F2E-40C9-B4E4-FA9A3D0DE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DC0-2684-4B90-A04C-75F7DC8A676B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2BDCBE-6E5E-42A4-BA81-55C0A9DD3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BD8F7-F81F-4E7C-B05D-8F39366F9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1337-FBEF-45E1-8E35-9BCFD357C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287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C166F-B118-45A7-BEB2-EC8024FF3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254B4B-1392-473A-95CF-14CF1AA9ED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307A1-34AD-48B0-B1F6-262B3F0D2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DC0-2684-4B90-A04C-75F7DC8A676B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BB52F0-F96B-4974-BA66-B734ABF56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32F647-87EF-453C-AA59-094069BF6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1337-FBEF-45E1-8E35-9BCFD357C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868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85FCB-AD84-4823-812C-468B1CFF7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DD1141-17C7-4C47-9877-A6E9BF51C8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F8CB3C-D192-4124-9D72-5DC904D1F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DC0-2684-4B90-A04C-75F7DC8A676B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E6F35-3C93-4249-998F-3D9148661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03E19C-BB81-4FBA-9339-A6B362B4F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1337-FBEF-45E1-8E35-9BCFD357C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136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251F1-189F-4D03-9AA9-E861BEAC4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3A943-A596-433B-A7BE-37AE3FBD57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7C1098-3C3C-4E9D-97A2-B9F4AEC0D7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996783-783E-44D7-8874-777886925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DC0-2684-4B90-A04C-75F7DC8A676B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DCFF42-0251-488E-8266-49B3B4ADD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225F0D-C074-4034-96AD-F51E5A780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1337-FBEF-45E1-8E35-9BCFD357C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45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47776-459A-4F43-BD98-7C3874B42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EF4597-240C-4441-94CC-71F6A66ABC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D6B49D-E184-49A9-8B56-505B0DB2D3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F6D5D6-A660-486C-8E36-B37700462A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AD8C60-5F1A-44E9-9C1E-AC8E311F8C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D9BA71-54AF-4FDF-86D4-36355DAAA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DC0-2684-4B90-A04C-75F7DC8A676B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BD9EAE-4499-4061-8ADE-7C3715075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60D334-7D58-4279-B070-D70BEB1A9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1337-FBEF-45E1-8E35-9BCFD357C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76DBE-4A4B-408B-9BF8-33B58D8AF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8A910A-DC16-4940-BE1E-A83C2161E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DC0-2684-4B90-A04C-75F7DC8A676B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7F75F1-4598-4C51-B1E4-E3FC26A75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6C192B-9858-44C2-B639-DE466E604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1337-FBEF-45E1-8E35-9BCFD357C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627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7D2236-6CBE-44A0-B641-C5E11E866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DC0-2684-4B90-A04C-75F7DC8A676B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1B967A-136C-446F-AA54-363CB77F8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E42E96-8098-480E-B413-0E625D5DE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1337-FBEF-45E1-8E35-9BCFD357C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343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0B418-EBE7-447E-96E8-AB63A30F6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02EB7-FEFD-461A-A473-1E4EF5E76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300501-A365-41CF-8910-1EE22CD99C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7BF0F5-FE3A-4068-9247-95D042E8C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DC0-2684-4B90-A04C-75F7DC8A676B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BD1CD4-FA25-4454-83EA-4A6BF3C89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97AD61-E06D-45B7-8153-EC12AB29B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1337-FBEF-45E1-8E35-9BCFD357C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574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6BA47-08B9-4111-BEBC-0388B276B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F40F94-54A9-45C9-8051-22D9AB9B6A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0A6A25-9B9A-48DD-9B83-BED2CBE1D7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5FEEA3-8B79-4B7C-9CCB-B54E8B8BF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DC0-2684-4B90-A04C-75F7DC8A676B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F883F6-9EA0-41FC-9829-BD1453207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C869FC-31A6-4206-A08C-08F47BAE3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1337-FBEF-45E1-8E35-9BCFD357C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022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C57B62-005A-4107-9F2D-9025593BF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2DA833-8AFA-4546-AB18-B8D3FFDA7F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1A6C27-42BB-4EAF-B0C3-2097C4EF08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ABDC0-2684-4B90-A04C-75F7DC8A676B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FD903-699D-47F0-AF7D-9FD90D2C91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84335-2F9A-4416-97A9-6CCB6ADE1B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11337-FBEF-45E1-8E35-9BCFD357C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29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795BD-44FC-45A1-9A52-842628F687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Allergy to animals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11491A-5A5E-435F-8BD5-CF370790D3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Alternate model</a:t>
            </a:r>
          </a:p>
        </p:txBody>
      </p:sp>
    </p:spTree>
    <p:extLst>
      <p:ext uri="{BB962C8B-B14F-4D97-AF65-F5344CB8AC3E}">
        <p14:creationId xmlns:p14="http://schemas.microsoft.com/office/powerpoint/2010/main" val="1237631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65DC1-FB73-4EA4-960D-B036B9FE6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71C30-5B5A-48D8-BAE4-E87267C258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Request to add Allergy to animal X (finding) </a:t>
            </a:r>
          </a:p>
          <a:p>
            <a:pPr lvl="1"/>
            <a:r>
              <a:rPr lang="en-US" dirty="0"/>
              <a:t>Example Allergy to cat (finding)</a:t>
            </a:r>
          </a:p>
          <a:p>
            <a:pPr lvl="1"/>
            <a:r>
              <a:rPr lang="en-US" dirty="0"/>
              <a:t>Currently SNOMED only has 232346004 |Allergy to cat dander (finding)|</a:t>
            </a:r>
          </a:p>
          <a:p>
            <a:pPr lvl="1"/>
            <a:r>
              <a:rPr lang="en-US" dirty="0"/>
              <a:t>Allergens may be located in saliva, urine, and dander. Non-specialist physicians will not make a distinction</a:t>
            </a:r>
          </a:p>
          <a:p>
            <a:pPr lvl="1"/>
            <a:r>
              <a:rPr lang="en-US" dirty="0"/>
              <a:t>There is no association between cat dander and cat organism in SNOMED</a:t>
            </a:r>
          </a:p>
          <a:p>
            <a:pPr lvl="1"/>
            <a:r>
              <a:rPr lang="en-US" dirty="0"/>
              <a:t>Model proposed using role chaining </a:t>
            </a:r>
          </a:p>
        </p:txBody>
      </p:sp>
    </p:spTree>
    <p:extLst>
      <p:ext uri="{BB962C8B-B14F-4D97-AF65-F5344CB8AC3E}">
        <p14:creationId xmlns:p14="http://schemas.microsoft.com/office/powerpoint/2010/main" val="2507068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E10CB-67F7-46D2-89BE-E93CD95BC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9B7AB-FACD-420A-A17E-3049A450A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420134006 |Propensity to adverse reaction (finding)|</a:t>
            </a:r>
          </a:p>
          <a:p>
            <a:r>
              <a:rPr lang="en-US" dirty="0"/>
              <a:t>42752001 |Due to (attribute)|=Exposure to animal X organism (event)</a:t>
            </a:r>
          </a:p>
          <a:p>
            <a:r>
              <a:rPr lang="en-US" dirty="0"/>
              <a:t>246075003 |Causative agent (attribute)|=animal X allergenic substance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801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7BD5C-6F3C-4258-9305-BCF01E172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precedence for alternate model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510457D-B6E3-4958-8BDC-87D05ACBD1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6923" y="1619495"/>
            <a:ext cx="10515600" cy="313613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37399D-3C99-451F-ABC8-63F0D75F0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186" y="4811614"/>
            <a:ext cx="2521443" cy="1964833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2751713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D71D7-3C0F-4C84-A0C0-A783805D9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Allergy to cat - 1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890B869-13F6-4AC8-959C-4DF68EA8BD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44752"/>
            <a:ext cx="10515600" cy="4313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021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DC4F8-7E89-4E7B-84C2-39ACB9637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Allergy to cat - 2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910ED75-47DC-404B-B9BF-B7899388F3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5160" y="1825625"/>
            <a:ext cx="1050167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875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C6404-613D-4B08-A2BF-A045903A4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Allergy to cat - 2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7657E1-4D60-4AA3-B175-E0ADCE076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Cat dander refers to minute particles of skin shed from cats. </a:t>
            </a:r>
          </a:p>
          <a:p>
            <a:r>
              <a:rPr lang="en-US" dirty="0"/>
              <a:t>Cat dander along with Cat saliva, urine and serum is the source of several allergenic proteins that are the actual causative agents of cat allergy</a:t>
            </a:r>
          </a:p>
          <a:p>
            <a:r>
              <a:rPr lang="en-US" dirty="0"/>
              <a:t>As 264287008 |Animal dander (substance)|and its children is designated as a substance rather than a body structure or morphology and is only used to define allergy terms, it should be interpreted as substance derived from animal dander.</a:t>
            </a:r>
          </a:p>
          <a:p>
            <a:pPr lvl="1"/>
            <a:r>
              <a:rPr lang="en-US" dirty="0"/>
              <a:t>Should &lt;&lt;264287008 |Animal dander (substance)|be inactivated and be replaced by &lt;&lt; Substance derived from animal dander (substance)?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434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234</Words>
  <Application>Microsoft Office PowerPoint</Application>
  <PresentationFormat>Widescreen</PresentationFormat>
  <Paragraphs>21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Allergy to animals</vt:lpstr>
      <vt:lpstr>Background </vt:lpstr>
      <vt:lpstr>Alternate model</vt:lpstr>
      <vt:lpstr>Existing precedence for alternate model</vt:lpstr>
      <vt:lpstr>Allergy to cat - 1</vt:lpstr>
      <vt:lpstr>Allergy to cat - 2</vt:lpstr>
      <vt:lpstr>Allergy to cat - 2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Allergy to animals</dc:title>
  <dc:creator>Bruce J Goldberg</dc:creator>
  <cp:lastModifiedBy>Bruce J Goldberg</cp:lastModifiedBy>
  <cp:revision>12</cp:revision>
  <dcterms:created xsi:type="dcterms:W3CDTF">2020-08-17T21:03:43Z</dcterms:created>
  <dcterms:modified xsi:type="dcterms:W3CDTF">2020-08-17T22:46:23Z</dcterms:modified>
</cp:coreProperties>
</file>