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8" r:id="rId4"/>
  </p:sldMasterIdLst>
  <p:notesMasterIdLst>
    <p:notesMasterId r:id="rId20"/>
  </p:notesMasterIdLst>
  <p:sldIdLst>
    <p:sldId id="261" r:id="rId5"/>
    <p:sldId id="850" r:id="rId6"/>
    <p:sldId id="855" r:id="rId7"/>
    <p:sldId id="863" r:id="rId8"/>
    <p:sldId id="852" r:id="rId9"/>
    <p:sldId id="857" r:id="rId10"/>
    <p:sldId id="853" r:id="rId11"/>
    <p:sldId id="856" r:id="rId12"/>
    <p:sldId id="858" r:id="rId13"/>
    <p:sldId id="859" r:id="rId14"/>
    <p:sldId id="864" r:id="rId15"/>
    <p:sldId id="865" r:id="rId16"/>
    <p:sldId id="861" r:id="rId17"/>
    <p:sldId id="862" r:id="rId18"/>
    <p:sldId id="866" r:id="rId19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E2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–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250" autoAdjust="0"/>
    <p:restoredTop sz="84636" autoAdjust="0"/>
  </p:normalViewPr>
  <p:slideViewPr>
    <p:cSldViewPr snapToGrid="0">
      <p:cViewPr varScale="1">
        <p:scale>
          <a:sx n="78" d="100"/>
          <a:sy n="78" d="100"/>
        </p:scale>
        <p:origin x="80" y="46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C2B013-25A0-4D02-B210-3BDCEE887DF8}" type="datetimeFigureOut">
              <a:rPr lang="nb-NO" smtClean="0"/>
              <a:t>26.11.2020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3327A0-FFD8-4646-B5B1-044128175C5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3651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1828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1F1791-49DA-4A11-A71B-4DEDB48C96E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1828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54356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1828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1F1791-49DA-4A11-A71B-4DEDB48C96E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1828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77167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 err="1"/>
              <a:t>Strenght</a:t>
            </a:r>
            <a:r>
              <a:rPr lang="nb-NO" dirty="0"/>
              <a:t> per 1 </a:t>
            </a:r>
            <a:r>
              <a:rPr lang="nb-NO" dirty="0" err="1"/>
              <a:t>hour</a:t>
            </a:r>
            <a:r>
              <a:rPr lang="nb-NO" dirty="0"/>
              <a:t> is not relevant.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1828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1F1791-49DA-4A11-A71B-4DEDB48C96E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1828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19924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Not a SNOMED </a:t>
            </a:r>
            <a:r>
              <a:rPr lang="nb-NO" dirty="0" err="1"/>
              <a:t>issue</a:t>
            </a:r>
            <a:r>
              <a:rPr lang="nb-NO" dirty="0"/>
              <a:t>.</a:t>
            </a:r>
          </a:p>
          <a:p>
            <a:endParaRPr lang="nb-NO" dirty="0"/>
          </a:p>
          <a:p>
            <a:r>
              <a:rPr lang="nb-NO" dirty="0"/>
              <a:t>General: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product</a:t>
            </a:r>
            <a:r>
              <a:rPr lang="nb-NO" dirty="0"/>
              <a:t> </a:t>
            </a:r>
            <a:r>
              <a:rPr lang="nb-NO" dirty="0" err="1"/>
              <a:t>informations</a:t>
            </a:r>
            <a:r>
              <a:rPr lang="nb-NO" dirty="0"/>
              <a:t> is not </a:t>
            </a:r>
            <a:r>
              <a:rPr lang="nb-NO" dirty="0" err="1"/>
              <a:t>detailed</a:t>
            </a:r>
            <a:r>
              <a:rPr lang="nb-NO" dirty="0"/>
              <a:t> </a:t>
            </a:r>
            <a:r>
              <a:rPr lang="nb-NO" dirty="0" err="1"/>
              <a:t>enough</a:t>
            </a:r>
            <a:r>
              <a:rPr lang="nb-NO" dirty="0"/>
              <a:t> to </a:t>
            </a:r>
            <a:r>
              <a:rPr lang="nb-NO" dirty="0" err="1"/>
              <a:t>capture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differences</a:t>
            </a:r>
            <a:r>
              <a:rPr lang="nb-NO" dirty="0"/>
              <a:t>.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1828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1F1791-49DA-4A11-A71B-4DEDB48C96E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1828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793513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1828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1F1791-49DA-4A11-A71B-4DEDB48C96E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1828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70999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1828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1F1791-49DA-4A11-A71B-4DEDB48C96E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1828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829368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 err="1"/>
              <a:t>Common</a:t>
            </a:r>
            <a:r>
              <a:rPr lang="nb-NO" dirty="0"/>
              <a:t> </a:t>
            </a:r>
            <a:r>
              <a:rPr lang="nb-NO" dirty="0" err="1"/>
              <a:t>language</a:t>
            </a:r>
            <a:r>
              <a:rPr lang="nb-NO" dirty="0"/>
              <a:t>: The National </a:t>
            </a:r>
            <a:r>
              <a:rPr lang="nb-NO" dirty="0" err="1"/>
              <a:t>release</a:t>
            </a:r>
            <a:r>
              <a:rPr lang="nb-NO" dirty="0"/>
              <a:t> </a:t>
            </a:r>
            <a:r>
              <a:rPr lang="nb-NO" dirty="0" err="1"/>
              <a:t>center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1828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1F1791-49DA-4A11-A71B-4DEDB48C96E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1828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432324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1828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1F1791-49DA-4A11-A71B-4DEDB48C96E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1828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09100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1828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1F1791-49DA-4A11-A71B-4DEDB48C96E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1828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11975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1828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1F1791-49DA-4A11-A71B-4DEDB48C96E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1828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730152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Not a SNOMED </a:t>
            </a:r>
            <a:r>
              <a:rPr lang="nb-NO" dirty="0" err="1"/>
              <a:t>issue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1828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1F1791-49DA-4A11-A71B-4DEDB48C96E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1828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186488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1828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1F1791-49DA-4A11-A71B-4DEDB48C96E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1828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763162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 err="1"/>
              <a:t>Dalteparin</a:t>
            </a:r>
            <a:r>
              <a:rPr lang="nb-NO" dirty="0"/>
              <a:t>: Same </a:t>
            </a:r>
            <a:r>
              <a:rPr lang="nb-NO" dirty="0" err="1"/>
              <a:t>concentration</a:t>
            </a:r>
            <a:r>
              <a:rPr lang="nb-NO" dirty="0"/>
              <a:t> in </a:t>
            </a:r>
            <a:r>
              <a:rPr lang="nb-NO" dirty="0" err="1"/>
              <a:t>many</a:t>
            </a:r>
            <a:r>
              <a:rPr lang="nb-NO" dirty="0"/>
              <a:t> </a:t>
            </a:r>
            <a:r>
              <a:rPr lang="nb-NO" dirty="0" err="1"/>
              <a:t>prefilled</a:t>
            </a:r>
            <a:r>
              <a:rPr lang="nb-NO" dirty="0"/>
              <a:t> </a:t>
            </a:r>
            <a:r>
              <a:rPr lang="nb-NO" dirty="0" err="1"/>
              <a:t>syringes</a:t>
            </a:r>
            <a:r>
              <a:rPr lang="nb-NO" dirty="0"/>
              <a:t> </a:t>
            </a:r>
            <a:r>
              <a:rPr lang="nb-NO" dirty="0" err="1"/>
              <a:t>with</a:t>
            </a:r>
            <a:r>
              <a:rPr lang="nb-NO" dirty="0"/>
              <a:t> different </a:t>
            </a:r>
            <a:r>
              <a:rPr lang="nb-NO" dirty="0" err="1"/>
              <a:t>volumes</a:t>
            </a:r>
            <a:r>
              <a:rPr lang="nb-NO" dirty="0"/>
              <a:t>. The </a:t>
            </a:r>
            <a:r>
              <a:rPr lang="nb-NO" dirty="0" err="1"/>
              <a:t>prescriber</a:t>
            </a:r>
            <a:r>
              <a:rPr lang="nb-NO" dirty="0"/>
              <a:t> is </a:t>
            </a:r>
            <a:r>
              <a:rPr lang="nb-NO" dirty="0" err="1"/>
              <a:t>interested</a:t>
            </a:r>
            <a:r>
              <a:rPr lang="nb-NO" dirty="0"/>
              <a:t> in </a:t>
            </a:r>
            <a:r>
              <a:rPr lang="nb-NO" dirty="0" err="1"/>
              <a:t>the</a:t>
            </a:r>
            <a:r>
              <a:rPr lang="nb-NO" dirty="0"/>
              <a:t> total </a:t>
            </a:r>
            <a:r>
              <a:rPr lang="nb-NO" dirty="0" err="1"/>
              <a:t>amount</a:t>
            </a:r>
            <a:r>
              <a:rPr lang="nb-NO" dirty="0"/>
              <a:t> in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syringe</a:t>
            </a:r>
            <a:r>
              <a:rPr lang="nb-NO" dirty="0"/>
              <a:t>. Risk </a:t>
            </a:r>
            <a:r>
              <a:rPr lang="nb-NO" dirty="0" err="1"/>
              <a:t>of</a:t>
            </a:r>
            <a:r>
              <a:rPr lang="nb-NO" dirty="0"/>
              <a:t> not </a:t>
            </a:r>
            <a:r>
              <a:rPr lang="nb-NO" dirty="0" err="1"/>
              <a:t>caclulating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right </a:t>
            </a:r>
            <a:r>
              <a:rPr lang="nb-NO" dirty="0" err="1"/>
              <a:t>pack</a:t>
            </a:r>
            <a:r>
              <a:rPr lang="nb-NO" dirty="0"/>
              <a:t> </a:t>
            </a:r>
            <a:r>
              <a:rPr lang="nb-NO" dirty="0" err="1"/>
              <a:t>size</a:t>
            </a:r>
            <a:r>
              <a:rPr lang="nb-NO" dirty="0"/>
              <a:t> </a:t>
            </a:r>
            <a:r>
              <a:rPr lang="nb-NO" dirty="0" err="1"/>
              <a:t>when</a:t>
            </a:r>
            <a:r>
              <a:rPr lang="nb-NO" dirty="0"/>
              <a:t> </a:t>
            </a:r>
            <a:r>
              <a:rPr lang="nb-NO" dirty="0" err="1"/>
              <a:t>selection</a:t>
            </a:r>
            <a:r>
              <a:rPr lang="nb-NO" dirty="0"/>
              <a:t> </a:t>
            </a:r>
            <a:r>
              <a:rPr lang="nb-NO" dirty="0" err="1"/>
              <a:t>based</a:t>
            </a:r>
            <a:r>
              <a:rPr lang="nb-NO" dirty="0"/>
              <a:t> </a:t>
            </a:r>
            <a:r>
              <a:rPr lang="nb-NO" dirty="0" err="1"/>
              <a:t>on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concentration</a:t>
            </a:r>
            <a:r>
              <a:rPr lang="nb-NO" dirty="0"/>
              <a:t> </a:t>
            </a:r>
            <a:r>
              <a:rPr lang="nb-NO" dirty="0" err="1"/>
              <a:t>strength</a:t>
            </a:r>
            <a:r>
              <a:rPr lang="nb-NO" dirty="0"/>
              <a:t>.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18287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1F1791-49DA-4A11-A71B-4DEDB48C96E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182870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6397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microsoft.com/office/2007/relationships/hdphoto" Target="../media/hdphoto1.wdp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microsoft.com/office/2007/relationships/hdphoto" Target="../media/hdphoto1.wdp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4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6" Type="http://schemas.microsoft.com/office/2007/relationships/hdphoto" Target="../media/hdphoto1.wdp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7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6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Layouts/_rels/slideLayout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tellysbilde">
    <p:bg>
      <p:bgPr>
        <a:solidFill>
          <a:schemeClr val="dk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dertsirkel" hidden="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34"/>
          <a:stretch>
            <a:fillRect/>
          </a:stretch>
        </p:blipFill>
        <p:spPr>
          <a:xfrm>
            <a:off x="11046982" y="1188000"/>
            <a:ext cx="1145018" cy="4457700"/>
          </a:xfrm>
          <a:custGeom>
            <a:avLst/>
            <a:gdLst>
              <a:gd name="connsiteX0" fmla="*/ 2289886 w 2289886"/>
              <a:gd name="connsiteY0" fmla="*/ 0 h 8915400"/>
              <a:gd name="connsiteX1" fmla="*/ 2289886 w 2289886"/>
              <a:gd name="connsiteY1" fmla="*/ 8915400 h 8915400"/>
              <a:gd name="connsiteX2" fmla="*/ 2208748 w 2289886"/>
              <a:gd name="connsiteY2" fmla="*/ 8915400 h 8915400"/>
              <a:gd name="connsiteX3" fmla="*/ 2203568 w 2289886"/>
              <a:gd name="connsiteY3" fmla="*/ 8912226 h 8915400"/>
              <a:gd name="connsiteX4" fmla="*/ 0 w 2289886"/>
              <a:gd name="connsiteY4" fmla="*/ 4482560 h 8915400"/>
              <a:gd name="connsiteX5" fmla="*/ 2203568 w 2289886"/>
              <a:gd name="connsiteY5" fmla="*/ 52895 h 891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89886" h="8915400">
                <a:moveTo>
                  <a:pt x="2289886" y="0"/>
                </a:moveTo>
                <a:lnTo>
                  <a:pt x="2289886" y="8915400"/>
                </a:lnTo>
                <a:lnTo>
                  <a:pt x="2208748" y="8915400"/>
                </a:lnTo>
                <a:lnTo>
                  <a:pt x="2203568" y="8912226"/>
                </a:lnTo>
                <a:cubicBezTo>
                  <a:pt x="891023" y="8059147"/>
                  <a:pt x="0" y="6395348"/>
                  <a:pt x="0" y="4482560"/>
                </a:cubicBezTo>
                <a:cubicBezTo>
                  <a:pt x="0" y="2569772"/>
                  <a:pt x="891023" y="905972"/>
                  <a:pt x="2203568" y="52895"/>
                </a:cubicBezTo>
                <a:close/>
              </a:path>
            </a:pathLst>
          </a:custGeom>
        </p:spPr>
      </p:pic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900171" y="2553186"/>
            <a:ext cx="8569629" cy="414338"/>
          </a:xfrm>
        </p:spPr>
        <p:txBody>
          <a:bodyPr anchor="b">
            <a:normAutofit/>
          </a:bodyPr>
          <a:lstStyle>
            <a:lvl1pPr algn="l">
              <a:defRPr sz="285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b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900172" y="3324721"/>
            <a:ext cx="5608065" cy="1655762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1pPr>
            <a:lvl2pPr marL="457177" indent="0" algn="ctr">
              <a:buNone/>
              <a:defRPr sz="2000"/>
            </a:lvl2pPr>
            <a:lvl3pPr marL="914355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3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7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b-NO" dirty="0"/>
          </a:p>
        </p:txBody>
      </p:sp>
      <p:pic>
        <p:nvPicPr>
          <p:cNvPr id="16" name="Sort_logo" hidden="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137" y="720090"/>
            <a:ext cx="1577246" cy="1080000"/>
          </a:xfrm>
          <a:prstGeom prst="rect">
            <a:avLst/>
          </a:prstGeom>
        </p:spPr>
      </p:pic>
      <p:pic>
        <p:nvPicPr>
          <p:cNvPr id="17" name="Hvit_logo" hidden="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136" y="720090"/>
            <a:ext cx="1584103" cy="1084236"/>
          </a:xfrm>
          <a:prstGeom prst="rect">
            <a:avLst/>
          </a:prstGeom>
        </p:spPr>
      </p:pic>
      <p:pic>
        <p:nvPicPr>
          <p:cNvPr id="11" name="Blåsirkel" hidden="1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50261" r="9447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734"/>
          <a:stretch>
            <a:fillRect/>
          </a:stretch>
        </p:blipFill>
        <p:spPr>
          <a:xfrm>
            <a:off x="11046982" y="1188000"/>
            <a:ext cx="1145018" cy="4457700"/>
          </a:xfrm>
          <a:custGeom>
            <a:avLst/>
            <a:gdLst>
              <a:gd name="connsiteX0" fmla="*/ 2289886 w 2289886"/>
              <a:gd name="connsiteY0" fmla="*/ 0 h 8915400"/>
              <a:gd name="connsiteX1" fmla="*/ 2289886 w 2289886"/>
              <a:gd name="connsiteY1" fmla="*/ 8915400 h 8915400"/>
              <a:gd name="connsiteX2" fmla="*/ 2208748 w 2289886"/>
              <a:gd name="connsiteY2" fmla="*/ 8915400 h 8915400"/>
              <a:gd name="connsiteX3" fmla="*/ 2203568 w 2289886"/>
              <a:gd name="connsiteY3" fmla="*/ 8912226 h 8915400"/>
              <a:gd name="connsiteX4" fmla="*/ 0 w 2289886"/>
              <a:gd name="connsiteY4" fmla="*/ 4482560 h 8915400"/>
              <a:gd name="connsiteX5" fmla="*/ 2203568 w 2289886"/>
              <a:gd name="connsiteY5" fmla="*/ 52895 h 891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89886" h="8915400">
                <a:moveTo>
                  <a:pt x="2289886" y="0"/>
                </a:moveTo>
                <a:lnTo>
                  <a:pt x="2289886" y="8915400"/>
                </a:lnTo>
                <a:lnTo>
                  <a:pt x="2208748" y="8915400"/>
                </a:lnTo>
                <a:lnTo>
                  <a:pt x="2203568" y="8912226"/>
                </a:lnTo>
                <a:cubicBezTo>
                  <a:pt x="891023" y="8059147"/>
                  <a:pt x="0" y="6395348"/>
                  <a:pt x="0" y="4482560"/>
                </a:cubicBezTo>
                <a:cubicBezTo>
                  <a:pt x="0" y="2569772"/>
                  <a:pt x="891023" y="905972"/>
                  <a:pt x="2203568" y="52895"/>
                </a:cubicBezTo>
                <a:close/>
              </a:path>
            </a:pathLst>
          </a:custGeom>
          <a:solidFill>
            <a:srgbClr val="0169E8"/>
          </a:solidFill>
        </p:spPr>
      </p:pic>
      <p:pic>
        <p:nvPicPr>
          <p:cNvPr id="12" name="Hvitsirkel" hidden="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34"/>
          <a:stretch>
            <a:fillRect/>
          </a:stretch>
        </p:blipFill>
        <p:spPr>
          <a:xfrm>
            <a:off x="11046982" y="1188000"/>
            <a:ext cx="1145018" cy="4457700"/>
          </a:xfrm>
          <a:custGeom>
            <a:avLst/>
            <a:gdLst>
              <a:gd name="connsiteX0" fmla="*/ 2289886 w 2289886"/>
              <a:gd name="connsiteY0" fmla="*/ 0 h 8915400"/>
              <a:gd name="connsiteX1" fmla="*/ 2289886 w 2289886"/>
              <a:gd name="connsiteY1" fmla="*/ 8915400 h 8915400"/>
              <a:gd name="connsiteX2" fmla="*/ 2208748 w 2289886"/>
              <a:gd name="connsiteY2" fmla="*/ 8915400 h 8915400"/>
              <a:gd name="connsiteX3" fmla="*/ 2203568 w 2289886"/>
              <a:gd name="connsiteY3" fmla="*/ 8912226 h 8915400"/>
              <a:gd name="connsiteX4" fmla="*/ 0 w 2289886"/>
              <a:gd name="connsiteY4" fmla="*/ 4482560 h 8915400"/>
              <a:gd name="connsiteX5" fmla="*/ 2203568 w 2289886"/>
              <a:gd name="connsiteY5" fmla="*/ 52895 h 891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89886" h="8915400">
                <a:moveTo>
                  <a:pt x="2289886" y="0"/>
                </a:moveTo>
                <a:lnTo>
                  <a:pt x="2289886" y="8915400"/>
                </a:lnTo>
                <a:lnTo>
                  <a:pt x="2208748" y="8915400"/>
                </a:lnTo>
                <a:lnTo>
                  <a:pt x="2203568" y="8912226"/>
                </a:lnTo>
                <a:cubicBezTo>
                  <a:pt x="891023" y="8059147"/>
                  <a:pt x="0" y="6395348"/>
                  <a:pt x="0" y="4482560"/>
                </a:cubicBezTo>
                <a:cubicBezTo>
                  <a:pt x="0" y="2569772"/>
                  <a:pt x="891023" y="905972"/>
                  <a:pt x="2203568" y="52895"/>
                </a:cubicBezTo>
                <a:close/>
              </a:path>
            </a:pathLst>
          </a:custGeom>
          <a:solidFill>
            <a:srgbClr val="FFFFFF"/>
          </a:solidFill>
        </p:spPr>
      </p:pic>
      <p:pic>
        <p:nvPicPr>
          <p:cNvPr id="13" name="Gråsirkel" hidden="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34"/>
          <a:stretch>
            <a:fillRect/>
          </a:stretch>
        </p:blipFill>
        <p:spPr>
          <a:xfrm>
            <a:off x="11046982" y="1188000"/>
            <a:ext cx="1145018" cy="4457700"/>
          </a:xfrm>
          <a:custGeom>
            <a:avLst/>
            <a:gdLst>
              <a:gd name="connsiteX0" fmla="*/ 2289886 w 2289886"/>
              <a:gd name="connsiteY0" fmla="*/ 0 h 8915400"/>
              <a:gd name="connsiteX1" fmla="*/ 2289886 w 2289886"/>
              <a:gd name="connsiteY1" fmla="*/ 8915400 h 8915400"/>
              <a:gd name="connsiteX2" fmla="*/ 2208748 w 2289886"/>
              <a:gd name="connsiteY2" fmla="*/ 8915400 h 8915400"/>
              <a:gd name="connsiteX3" fmla="*/ 2203568 w 2289886"/>
              <a:gd name="connsiteY3" fmla="*/ 8912226 h 8915400"/>
              <a:gd name="connsiteX4" fmla="*/ 0 w 2289886"/>
              <a:gd name="connsiteY4" fmla="*/ 4482560 h 8915400"/>
              <a:gd name="connsiteX5" fmla="*/ 2203568 w 2289886"/>
              <a:gd name="connsiteY5" fmla="*/ 52895 h 891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89886" h="8915400">
                <a:moveTo>
                  <a:pt x="2289886" y="0"/>
                </a:moveTo>
                <a:lnTo>
                  <a:pt x="2289886" y="8915400"/>
                </a:lnTo>
                <a:lnTo>
                  <a:pt x="2208748" y="8915400"/>
                </a:lnTo>
                <a:lnTo>
                  <a:pt x="2203568" y="8912226"/>
                </a:lnTo>
                <a:cubicBezTo>
                  <a:pt x="891023" y="8059147"/>
                  <a:pt x="0" y="6395348"/>
                  <a:pt x="0" y="4482560"/>
                </a:cubicBezTo>
                <a:cubicBezTo>
                  <a:pt x="0" y="2569772"/>
                  <a:pt x="891023" y="905972"/>
                  <a:pt x="2203568" y="52895"/>
                </a:cubicBezTo>
                <a:close/>
              </a:path>
            </a:pathLst>
          </a:custGeom>
          <a:solidFill>
            <a:srgbClr val="EEEEEE"/>
          </a:solidFill>
        </p:spPr>
      </p:pic>
      <p:pic>
        <p:nvPicPr>
          <p:cNvPr id="7" name="Blå_logo" hidden="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47" y="720000"/>
            <a:ext cx="1584103" cy="1077915"/>
          </a:xfrm>
          <a:prstGeom prst="rect">
            <a:avLst/>
          </a:prstGeom>
        </p:spPr>
      </p:pic>
      <p:sp>
        <p:nvSpPr>
          <p:cNvPr id="14" name="Plassholder for SmartArt 13"/>
          <p:cNvSpPr>
            <a:spLocks noGrp="1"/>
          </p:cNvSpPr>
          <p:nvPr>
            <p:ph type="dgm" sz="quarter" idx="10" hasCustomPrompt="1"/>
          </p:nvPr>
        </p:nvSpPr>
        <p:spPr>
          <a:xfrm>
            <a:off x="720047" y="720000"/>
            <a:ext cx="1584103" cy="1083600"/>
          </a:xfrm>
          <a:blipFill>
            <a:blip r:embed="rId4"/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None/>
              <a:defRPr sz="100"/>
            </a:lvl1pPr>
          </a:lstStyle>
          <a:p>
            <a:r>
              <a:rPr lang="nb-NO" dirty="0"/>
              <a:t>  </a:t>
            </a:r>
          </a:p>
        </p:txBody>
      </p:sp>
      <p:sp>
        <p:nvSpPr>
          <p:cNvPr id="18" name="Plassholder for SmartArt 13"/>
          <p:cNvSpPr>
            <a:spLocks noGrp="1"/>
          </p:cNvSpPr>
          <p:nvPr>
            <p:ph type="dgm" sz="quarter" idx="11" hasCustomPrompt="1"/>
          </p:nvPr>
        </p:nvSpPr>
        <p:spPr>
          <a:xfrm>
            <a:off x="11046982" y="1188000"/>
            <a:ext cx="1144875" cy="4458600"/>
          </a:xfrm>
          <a:blipFill>
            <a:blip r:embed="rId8"/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None/>
              <a:defRPr sz="100"/>
            </a:lvl1pPr>
          </a:lstStyle>
          <a:p>
            <a:r>
              <a:rPr lang="nb-NO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58542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6" name="Plassholder for dato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bunntekst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8" name="Plassholder for lysbilde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 Side </a:t>
            </a:r>
            <a:fld id="{5751DFAA-887F-4071-8EAD-E8CA316FCF06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483229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 Side </a:t>
            </a:r>
            <a:fld id="{5751DFAA-887F-4071-8EAD-E8CA316FCF06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7740005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tellysbilde">
    <p:bg>
      <p:bgPr>
        <a:solidFill>
          <a:schemeClr val="dk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dertsirkel" hidden="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34"/>
          <a:stretch>
            <a:fillRect/>
          </a:stretch>
        </p:blipFill>
        <p:spPr>
          <a:xfrm>
            <a:off x="11046982" y="1188000"/>
            <a:ext cx="1145018" cy="4457700"/>
          </a:xfrm>
          <a:custGeom>
            <a:avLst/>
            <a:gdLst>
              <a:gd name="connsiteX0" fmla="*/ 2289886 w 2289886"/>
              <a:gd name="connsiteY0" fmla="*/ 0 h 8915400"/>
              <a:gd name="connsiteX1" fmla="*/ 2289886 w 2289886"/>
              <a:gd name="connsiteY1" fmla="*/ 8915400 h 8915400"/>
              <a:gd name="connsiteX2" fmla="*/ 2208748 w 2289886"/>
              <a:gd name="connsiteY2" fmla="*/ 8915400 h 8915400"/>
              <a:gd name="connsiteX3" fmla="*/ 2203568 w 2289886"/>
              <a:gd name="connsiteY3" fmla="*/ 8912226 h 8915400"/>
              <a:gd name="connsiteX4" fmla="*/ 0 w 2289886"/>
              <a:gd name="connsiteY4" fmla="*/ 4482560 h 8915400"/>
              <a:gd name="connsiteX5" fmla="*/ 2203568 w 2289886"/>
              <a:gd name="connsiteY5" fmla="*/ 52895 h 891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89886" h="8915400">
                <a:moveTo>
                  <a:pt x="2289886" y="0"/>
                </a:moveTo>
                <a:lnTo>
                  <a:pt x="2289886" y="8915400"/>
                </a:lnTo>
                <a:lnTo>
                  <a:pt x="2208748" y="8915400"/>
                </a:lnTo>
                <a:lnTo>
                  <a:pt x="2203568" y="8912226"/>
                </a:lnTo>
                <a:cubicBezTo>
                  <a:pt x="891023" y="8059147"/>
                  <a:pt x="0" y="6395348"/>
                  <a:pt x="0" y="4482560"/>
                </a:cubicBezTo>
                <a:cubicBezTo>
                  <a:pt x="0" y="2569772"/>
                  <a:pt x="891023" y="905972"/>
                  <a:pt x="2203568" y="52895"/>
                </a:cubicBezTo>
                <a:close/>
              </a:path>
            </a:pathLst>
          </a:custGeom>
        </p:spPr>
      </p:pic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900171" y="2553186"/>
            <a:ext cx="8569629" cy="414338"/>
          </a:xfrm>
        </p:spPr>
        <p:txBody>
          <a:bodyPr anchor="b">
            <a:normAutofit/>
          </a:bodyPr>
          <a:lstStyle>
            <a:lvl1pPr algn="l">
              <a:defRPr sz="285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b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900172" y="3324721"/>
            <a:ext cx="5608065" cy="1655762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1pPr>
            <a:lvl2pPr marL="457177" indent="0" algn="ctr">
              <a:buNone/>
              <a:defRPr sz="2000"/>
            </a:lvl2pPr>
            <a:lvl3pPr marL="914355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3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7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b-NO" dirty="0"/>
          </a:p>
        </p:txBody>
      </p:sp>
      <p:pic>
        <p:nvPicPr>
          <p:cNvPr id="16" name="Sort_logo" hidden="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137" y="720090"/>
            <a:ext cx="1577246" cy="1080000"/>
          </a:xfrm>
          <a:prstGeom prst="rect">
            <a:avLst/>
          </a:prstGeom>
        </p:spPr>
      </p:pic>
      <p:pic>
        <p:nvPicPr>
          <p:cNvPr id="17" name="Hvit_logo" hidden="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136" y="720090"/>
            <a:ext cx="1584103" cy="1084236"/>
          </a:xfrm>
          <a:prstGeom prst="rect">
            <a:avLst/>
          </a:prstGeom>
        </p:spPr>
      </p:pic>
      <p:pic>
        <p:nvPicPr>
          <p:cNvPr id="11" name="Blåsirkel" hidden="1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50261" r="9447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734"/>
          <a:stretch>
            <a:fillRect/>
          </a:stretch>
        </p:blipFill>
        <p:spPr>
          <a:xfrm>
            <a:off x="11046982" y="1188000"/>
            <a:ext cx="1145018" cy="4457700"/>
          </a:xfrm>
          <a:custGeom>
            <a:avLst/>
            <a:gdLst>
              <a:gd name="connsiteX0" fmla="*/ 2289886 w 2289886"/>
              <a:gd name="connsiteY0" fmla="*/ 0 h 8915400"/>
              <a:gd name="connsiteX1" fmla="*/ 2289886 w 2289886"/>
              <a:gd name="connsiteY1" fmla="*/ 8915400 h 8915400"/>
              <a:gd name="connsiteX2" fmla="*/ 2208748 w 2289886"/>
              <a:gd name="connsiteY2" fmla="*/ 8915400 h 8915400"/>
              <a:gd name="connsiteX3" fmla="*/ 2203568 w 2289886"/>
              <a:gd name="connsiteY3" fmla="*/ 8912226 h 8915400"/>
              <a:gd name="connsiteX4" fmla="*/ 0 w 2289886"/>
              <a:gd name="connsiteY4" fmla="*/ 4482560 h 8915400"/>
              <a:gd name="connsiteX5" fmla="*/ 2203568 w 2289886"/>
              <a:gd name="connsiteY5" fmla="*/ 52895 h 891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89886" h="8915400">
                <a:moveTo>
                  <a:pt x="2289886" y="0"/>
                </a:moveTo>
                <a:lnTo>
                  <a:pt x="2289886" y="8915400"/>
                </a:lnTo>
                <a:lnTo>
                  <a:pt x="2208748" y="8915400"/>
                </a:lnTo>
                <a:lnTo>
                  <a:pt x="2203568" y="8912226"/>
                </a:lnTo>
                <a:cubicBezTo>
                  <a:pt x="891023" y="8059147"/>
                  <a:pt x="0" y="6395348"/>
                  <a:pt x="0" y="4482560"/>
                </a:cubicBezTo>
                <a:cubicBezTo>
                  <a:pt x="0" y="2569772"/>
                  <a:pt x="891023" y="905972"/>
                  <a:pt x="2203568" y="52895"/>
                </a:cubicBezTo>
                <a:close/>
              </a:path>
            </a:pathLst>
          </a:custGeom>
          <a:solidFill>
            <a:srgbClr val="0169E8"/>
          </a:solidFill>
        </p:spPr>
      </p:pic>
      <p:pic>
        <p:nvPicPr>
          <p:cNvPr id="12" name="Hvitsirkel" hidden="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34"/>
          <a:stretch>
            <a:fillRect/>
          </a:stretch>
        </p:blipFill>
        <p:spPr>
          <a:xfrm>
            <a:off x="11046982" y="1188000"/>
            <a:ext cx="1145018" cy="4457700"/>
          </a:xfrm>
          <a:custGeom>
            <a:avLst/>
            <a:gdLst>
              <a:gd name="connsiteX0" fmla="*/ 2289886 w 2289886"/>
              <a:gd name="connsiteY0" fmla="*/ 0 h 8915400"/>
              <a:gd name="connsiteX1" fmla="*/ 2289886 w 2289886"/>
              <a:gd name="connsiteY1" fmla="*/ 8915400 h 8915400"/>
              <a:gd name="connsiteX2" fmla="*/ 2208748 w 2289886"/>
              <a:gd name="connsiteY2" fmla="*/ 8915400 h 8915400"/>
              <a:gd name="connsiteX3" fmla="*/ 2203568 w 2289886"/>
              <a:gd name="connsiteY3" fmla="*/ 8912226 h 8915400"/>
              <a:gd name="connsiteX4" fmla="*/ 0 w 2289886"/>
              <a:gd name="connsiteY4" fmla="*/ 4482560 h 8915400"/>
              <a:gd name="connsiteX5" fmla="*/ 2203568 w 2289886"/>
              <a:gd name="connsiteY5" fmla="*/ 52895 h 891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89886" h="8915400">
                <a:moveTo>
                  <a:pt x="2289886" y="0"/>
                </a:moveTo>
                <a:lnTo>
                  <a:pt x="2289886" y="8915400"/>
                </a:lnTo>
                <a:lnTo>
                  <a:pt x="2208748" y="8915400"/>
                </a:lnTo>
                <a:lnTo>
                  <a:pt x="2203568" y="8912226"/>
                </a:lnTo>
                <a:cubicBezTo>
                  <a:pt x="891023" y="8059147"/>
                  <a:pt x="0" y="6395348"/>
                  <a:pt x="0" y="4482560"/>
                </a:cubicBezTo>
                <a:cubicBezTo>
                  <a:pt x="0" y="2569772"/>
                  <a:pt x="891023" y="905972"/>
                  <a:pt x="2203568" y="52895"/>
                </a:cubicBezTo>
                <a:close/>
              </a:path>
            </a:pathLst>
          </a:custGeom>
          <a:solidFill>
            <a:srgbClr val="FFFFFF"/>
          </a:solidFill>
        </p:spPr>
      </p:pic>
      <p:pic>
        <p:nvPicPr>
          <p:cNvPr id="13" name="Gråsirkel" hidden="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34"/>
          <a:stretch>
            <a:fillRect/>
          </a:stretch>
        </p:blipFill>
        <p:spPr>
          <a:xfrm>
            <a:off x="11046982" y="1188000"/>
            <a:ext cx="1145018" cy="4457700"/>
          </a:xfrm>
          <a:custGeom>
            <a:avLst/>
            <a:gdLst>
              <a:gd name="connsiteX0" fmla="*/ 2289886 w 2289886"/>
              <a:gd name="connsiteY0" fmla="*/ 0 h 8915400"/>
              <a:gd name="connsiteX1" fmla="*/ 2289886 w 2289886"/>
              <a:gd name="connsiteY1" fmla="*/ 8915400 h 8915400"/>
              <a:gd name="connsiteX2" fmla="*/ 2208748 w 2289886"/>
              <a:gd name="connsiteY2" fmla="*/ 8915400 h 8915400"/>
              <a:gd name="connsiteX3" fmla="*/ 2203568 w 2289886"/>
              <a:gd name="connsiteY3" fmla="*/ 8912226 h 8915400"/>
              <a:gd name="connsiteX4" fmla="*/ 0 w 2289886"/>
              <a:gd name="connsiteY4" fmla="*/ 4482560 h 8915400"/>
              <a:gd name="connsiteX5" fmla="*/ 2203568 w 2289886"/>
              <a:gd name="connsiteY5" fmla="*/ 52895 h 891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89886" h="8915400">
                <a:moveTo>
                  <a:pt x="2289886" y="0"/>
                </a:moveTo>
                <a:lnTo>
                  <a:pt x="2289886" y="8915400"/>
                </a:lnTo>
                <a:lnTo>
                  <a:pt x="2208748" y="8915400"/>
                </a:lnTo>
                <a:lnTo>
                  <a:pt x="2203568" y="8912226"/>
                </a:lnTo>
                <a:cubicBezTo>
                  <a:pt x="891023" y="8059147"/>
                  <a:pt x="0" y="6395348"/>
                  <a:pt x="0" y="4482560"/>
                </a:cubicBezTo>
                <a:cubicBezTo>
                  <a:pt x="0" y="2569772"/>
                  <a:pt x="891023" y="905972"/>
                  <a:pt x="2203568" y="52895"/>
                </a:cubicBezTo>
                <a:close/>
              </a:path>
            </a:pathLst>
          </a:custGeom>
          <a:solidFill>
            <a:srgbClr val="EEEEEE"/>
          </a:solidFill>
        </p:spPr>
      </p:pic>
      <p:pic>
        <p:nvPicPr>
          <p:cNvPr id="7" name="Blå_logo" hidden="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47" y="720000"/>
            <a:ext cx="1584103" cy="1077915"/>
          </a:xfrm>
          <a:prstGeom prst="rect">
            <a:avLst/>
          </a:prstGeom>
        </p:spPr>
      </p:pic>
      <p:sp>
        <p:nvSpPr>
          <p:cNvPr id="14" name="Plassholder for SmartArt 13"/>
          <p:cNvSpPr>
            <a:spLocks noGrp="1"/>
          </p:cNvSpPr>
          <p:nvPr>
            <p:ph type="dgm" sz="quarter" idx="10" hasCustomPrompt="1"/>
          </p:nvPr>
        </p:nvSpPr>
        <p:spPr>
          <a:xfrm>
            <a:off x="720047" y="720000"/>
            <a:ext cx="1584103" cy="1083600"/>
          </a:xfrm>
          <a:blipFill>
            <a:blip r:embed="rId4"/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None/>
              <a:defRPr sz="100"/>
            </a:lvl1pPr>
          </a:lstStyle>
          <a:p>
            <a:r>
              <a:rPr lang="nb-NO" dirty="0"/>
              <a:t>  </a:t>
            </a:r>
          </a:p>
        </p:txBody>
      </p:sp>
      <p:sp>
        <p:nvSpPr>
          <p:cNvPr id="18" name="Plassholder for SmartArt 13"/>
          <p:cNvSpPr>
            <a:spLocks noGrp="1"/>
          </p:cNvSpPr>
          <p:nvPr>
            <p:ph type="dgm" sz="quarter" idx="11" hasCustomPrompt="1"/>
          </p:nvPr>
        </p:nvSpPr>
        <p:spPr>
          <a:xfrm>
            <a:off x="11046982" y="1188000"/>
            <a:ext cx="1144875" cy="4458600"/>
          </a:xfrm>
          <a:blipFill>
            <a:blip r:embed="rId8"/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None/>
              <a:defRPr sz="100"/>
            </a:lvl1pPr>
          </a:lstStyle>
          <a:p>
            <a:r>
              <a:rPr lang="nb-NO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601547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Kapittelslide">
    <p:bg>
      <p:bgPr>
        <a:solidFill>
          <a:schemeClr val="dk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 hasCustomPrompt="1"/>
          </p:nvPr>
        </p:nvSpPr>
        <p:spPr>
          <a:xfrm>
            <a:off x="2727518" y="2553186"/>
            <a:ext cx="8569629" cy="414338"/>
          </a:xfrm>
        </p:spPr>
        <p:txBody>
          <a:bodyPr anchor="b">
            <a:normAutofit/>
          </a:bodyPr>
          <a:lstStyle>
            <a:lvl1pPr algn="r">
              <a:defRPr sz="2850" b="0">
                <a:solidFill>
                  <a:schemeClr val="bg1"/>
                </a:solidFill>
              </a:defRPr>
            </a:lvl1pPr>
          </a:lstStyle>
          <a:p>
            <a:r>
              <a:rPr lang="nb-NO" dirty="0"/>
              <a:t>Klikk for å legge inn en kapitteltittel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5689082" y="3324721"/>
            <a:ext cx="5608065" cy="1655762"/>
          </a:xfrm>
        </p:spPr>
        <p:txBody>
          <a:bodyPr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1pPr>
            <a:lvl2pPr marL="457177" indent="0" algn="ctr">
              <a:buNone/>
              <a:defRPr sz="2000"/>
            </a:lvl2pPr>
            <a:lvl3pPr marL="914355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3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7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b-NO" dirty="0"/>
          </a:p>
        </p:txBody>
      </p:sp>
      <p:pic>
        <p:nvPicPr>
          <p:cNvPr id="5" name="Sort_logo" hidden="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137" y="720090"/>
            <a:ext cx="1577246" cy="1080000"/>
          </a:xfrm>
          <a:prstGeom prst="rect">
            <a:avLst/>
          </a:prstGeom>
        </p:spPr>
      </p:pic>
      <p:pic>
        <p:nvPicPr>
          <p:cNvPr id="6" name="Hvit_logo" hidden="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136" y="720090"/>
            <a:ext cx="1584103" cy="1084236"/>
          </a:xfrm>
          <a:prstGeom prst="rect">
            <a:avLst/>
          </a:prstGeom>
        </p:spPr>
      </p:pic>
      <p:sp>
        <p:nvSpPr>
          <p:cNvPr id="7" name="Plassholder for SmartArt 13"/>
          <p:cNvSpPr>
            <a:spLocks noGrp="1"/>
          </p:cNvSpPr>
          <p:nvPr>
            <p:ph type="dgm" sz="quarter" idx="10" hasCustomPrompt="1"/>
          </p:nvPr>
        </p:nvSpPr>
        <p:spPr>
          <a:xfrm>
            <a:off x="720047" y="720000"/>
            <a:ext cx="1584103" cy="1083600"/>
          </a:xfrm>
          <a:blipFill>
            <a:blip r:embed="rId3"/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None/>
              <a:defRPr sz="100"/>
            </a:lvl1pPr>
          </a:lstStyle>
          <a:p>
            <a:r>
              <a:rPr lang="nb-NO" dirty="0"/>
              <a:t>  </a:t>
            </a:r>
          </a:p>
        </p:txBody>
      </p:sp>
      <p:pic>
        <p:nvPicPr>
          <p:cNvPr id="8" name="Blå_logo" hidden="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47" y="720000"/>
            <a:ext cx="1584103" cy="1077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4140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96747476"/>
              </p:ext>
            </p:extLst>
          </p:nvPr>
        </p:nvGraphicFramePr>
        <p:xfrm>
          <a:off x="794" y="794"/>
          <a:ext cx="794" cy="7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7" name="think-cell Slide" r:id="rId4" imgW="216" imgH="216" progId="TCLayout.ActiveDocument.1">
                  <p:embed/>
                </p:oleObj>
              </mc:Choice>
              <mc:Fallback>
                <p:oleObj name="think-cell Slide" r:id="rId4" imgW="216" imgH="216" progId="TCLayout.ActiveDocument.1">
                  <p:embed/>
                  <p:pic>
                    <p:nvPicPr>
                      <p:cNvPr id="4" name="Object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94" y="794"/>
                        <a:ext cx="794" cy="7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 dirty="0"/>
          </a:p>
        </p:txBody>
      </p:sp>
      <p:sp>
        <p:nvSpPr>
          <p:cNvPr id="9" name="Plassholder for dato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10" name="Plassholder for bunntekst 9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11" name="Plassholder for lysbildenummer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nb-NO"/>
              <a:t> Side </a:t>
            </a:r>
            <a:fld id="{5751DFAA-887F-4071-8EAD-E8CA316FCF06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6400429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tel og innhold /m under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720136" y="1908000"/>
            <a:ext cx="10784050" cy="4248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 dirty="0"/>
          </a:p>
        </p:txBody>
      </p:sp>
      <p:sp>
        <p:nvSpPr>
          <p:cNvPr id="8" name="Plassholder for tekst 7"/>
          <p:cNvSpPr>
            <a:spLocks noGrp="1"/>
          </p:cNvSpPr>
          <p:nvPr>
            <p:ph type="body" sz="quarter" idx="13"/>
          </p:nvPr>
        </p:nvSpPr>
        <p:spPr>
          <a:xfrm>
            <a:off x="703706" y="1279960"/>
            <a:ext cx="10800480" cy="371475"/>
          </a:xfrm>
        </p:spPr>
        <p:txBody>
          <a:bodyPr/>
          <a:lstStyle>
            <a:lvl1pPr marL="0" indent="0">
              <a:buNone/>
              <a:defRPr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Plassholder for dato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10" name="Plassholder for bunntekst 9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11" name="Plassholder for lysbildenummer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nb-NO"/>
              <a:t> Side </a:t>
            </a:r>
            <a:fld id="{5751DFAA-887F-4071-8EAD-E8CA316FCF06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0197498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9" name="Plassholder for dato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10" name="Plassholder for bunntekst 9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11" name="Plassholder for lysbildenummer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nb-NO"/>
              <a:t> Side </a:t>
            </a:r>
            <a:fld id="{5751DFAA-887F-4071-8EAD-E8CA316FCF06}" type="slidenum">
              <a:rPr lang="nb-NO" smtClean="0"/>
              <a:pPr/>
              <a:t>‹#›</a:t>
            </a:fld>
            <a:endParaRPr lang="nb-NO" dirty="0"/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17"/>
          </p:nvPr>
        </p:nvSpPr>
        <p:spPr>
          <a:xfrm>
            <a:off x="720136" y="1818000"/>
            <a:ext cx="5275002" cy="4329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 dirty="0"/>
          </a:p>
        </p:txBody>
      </p:sp>
      <p:sp>
        <p:nvSpPr>
          <p:cNvPr id="12" name="Plassholder for innhold 5"/>
          <p:cNvSpPr>
            <a:spLocks noGrp="1"/>
          </p:cNvSpPr>
          <p:nvPr>
            <p:ph sz="quarter" idx="18"/>
          </p:nvPr>
        </p:nvSpPr>
        <p:spPr>
          <a:xfrm>
            <a:off x="6229184" y="1818000"/>
            <a:ext cx="5275002" cy="4329000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2883862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tel og 3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9" name="Plassholder for dato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10" name="Plassholder for bunntekst 9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11" name="Plassholder for lysbildenummer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nb-NO"/>
              <a:t> Side </a:t>
            </a:r>
            <a:fld id="{5751DFAA-887F-4071-8EAD-E8CA316FCF06}" type="slidenum">
              <a:rPr lang="nb-NO" smtClean="0"/>
              <a:pPr/>
              <a:t>‹#›</a:t>
            </a:fld>
            <a:endParaRPr lang="nb-NO" dirty="0"/>
          </a:p>
        </p:txBody>
      </p:sp>
      <p:sp>
        <p:nvSpPr>
          <p:cNvPr id="5" name="Plassholder for innhold 4"/>
          <p:cNvSpPr>
            <a:spLocks noGrp="1"/>
          </p:cNvSpPr>
          <p:nvPr>
            <p:ph sz="quarter" idx="19"/>
          </p:nvPr>
        </p:nvSpPr>
        <p:spPr>
          <a:xfrm>
            <a:off x="720137" y="1818000"/>
            <a:ext cx="3528671" cy="4329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 dirty="0"/>
          </a:p>
        </p:txBody>
      </p:sp>
      <p:sp>
        <p:nvSpPr>
          <p:cNvPr id="14" name="Plassholder for innhold 4"/>
          <p:cNvSpPr>
            <a:spLocks noGrp="1"/>
          </p:cNvSpPr>
          <p:nvPr>
            <p:ph sz="quarter" idx="20"/>
          </p:nvPr>
        </p:nvSpPr>
        <p:spPr>
          <a:xfrm>
            <a:off x="4347826" y="1818000"/>
            <a:ext cx="3528671" cy="4329000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15" name="Plassholder for innhold 4"/>
          <p:cNvSpPr>
            <a:spLocks noGrp="1"/>
          </p:cNvSpPr>
          <p:nvPr>
            <p:ph sz="quarter" idx="21"/>
          </p:nvPr>
        </p:nvSpPr>
        <p:spPr>
          <a:xfrm>
            <a:off x="7975516" y="1818000"/>
            <a:ext cx="3528671" cy="4329000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277134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tel og bredt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 hasCustomPrompt="1"/>
          </p:nvPr>
        </p:nvSpPr>
        <p:spPr>
          <a:xfrm>
            <a:off x="0" y="1908239"/>
            <a:ext cx="12192000" cy="4239530"/>
          </a:xfrm>
          <a:solidFill>
            <a:schemeClr val="lt2"/>
          </a:solidFill>
        </p:spPr>
        <p:txBody>
          <a:bodyPr tIns="1800000" anchor="t" anchorCtr="1"/>
          <a:lstStyle>
            <a:lvl1pPr marL="0" indent="0">
              <a:buNone/>
              <a:defRPr/>
            </a:lvl1pPr>
          </a:lstStyle>
          <a:p>
            <a:pPr lvl="0"/>
            <a:r>
              <a:rPr lang="nb-NO" dirty="0"/>
              <a:t>Sett inn bilde / graf / video</a:t>
            </a:r>
          </a:p>
        </p:txBody>
      </p:sp>
      <p:sp>
        <p:nvSpPr>
          <p:cNvPr id="8" name="Plassholder for tekst 7"/>
          <p:cNvSpPr>
            <a:spLocks noGrp="1"/>
          </p:cNvSpPr>
          <p:nvPr>
            <p:ph type="body" sz="quarter" idx="13"/>
          </p:nvPr>
        </p:nvSpPr>
        <p:spPr>
          <a:xfrm>
            <a:off x="703706" y="1333500"/>
            <a:ext cx="10800480" cy="371475"/>
          </a:xfrm>
        </p:spPr>
        <p:txBody>
          <a:bodyPr/>
          <a:lstStyle>
            <a:lvl1pPr marL="0" indent="0">
              <a:buNone/>
              <a:defRPr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Plassholder for dato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10" name="Plassholder for bunntekst 9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11" name="Plassholder for lysbildenummer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nb-NO"/>
              <a:t> Side </a:t>
            </a:r>
            <a:fld id="{5751DFAA-887F-4071-8EAD-E8CA316FCF06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4043734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or innholds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 hasCustomPrompt="1"/>
          </p:nvPr>
        </p:nvSpPr>
        <p:spPr>
          <a:xfrm>
            <a:off x="0" y="0"/>
            <a:ext cx="12193718" cy="6416002"/>
          </a:xfrm>
          <a:solidFill>
            <a:schemeClr val="bg2"/>
          </a:solidFill>
        </p:spPr>
        <p:txBody>
          <a:bodyPr tIns="4320000" anchor="t" anchorCtr="1"/>
          <a:lstStyle>
            <a:lvl1pPr marL="0" indent="0">
              <a:buNone/>
              <a:defRPr baseline="0"/>
            </a:lvl1pPr>
          </a:lstStyle>
          <a:p>
            <a:pPr lvl="0"/>
            <a:r>
              <a:rPr lang="nb-NO" dirty="0"/>
              <a:t>Klikke for å sette inn bilde / graf / video</a:t>
            </a:r>
          </a:p>
        </p:txBody>
      </p:sp>
      <p:sp>
        <p:nvSpPr>
          <p:cNvPr id="9" name="Plassholder for dato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10" name="Plassholder for bunntekst 9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11" name="Plassholder for lysbildenummer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nb-NO"/>
              <a:t> Side </a:t>
            </a:r>
            <a:fld id="{5751DFAA-887F-4071-8EAD-E8CA316FCF06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39355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Kapittelslide">
    <p:bg>
      <p:bgPr>
        <a:solidFill>
          <a:schemeClr val="dk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 hasCustomPrompt="1"/>
          </p:nvPr>
        </p:nvSpPr>
        <p:spPr>
          <a:xfrm>
            <a:off x="2727518" y="2553186"/>
            <a:ext cx="8569629" cy="414338"/>
          </a:xfrm>
        </p:spPr>
        <p:txBody>
          <a:bodyPr anchor="b">
            <a:normAutofit/>
          </a:bodyPr>
          <a:lstStyle>
            <a:lvl1pPr algn="r">
              <a:defRPr sz="2850" b="0">
                <a:solidFill>
                  <a:schemeClr val="bg1"/>
                </a:solidFill>
              </a:defRPr>
            </a:lvl1pPr>
          </a:lstStyle>
          <a:p>
            <a:r>
              <a:rPr lang="nb-NO" dirty="0"/>
              <a:t>Klikk for å legge inn en kapitteltittel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5689082" y="3324721"/>
            <a:ext cx="5608065" cy="1655762"/>
          </a:xfrm>
        </p:spPr>
        <p:txBody>
          <a:bodyPr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1pPr>
            <a:lvl2pPr marL="457177" indent="0" algn="ctr">
              <a:buNone/>
              <a:defRPr sz="2000"/>
            </a:lvl2pPr>
            <a:lvl3pPr marL="914355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3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7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b-NO" dirty="0"/>
          </a:p>
        </p:txBody>
      </p:sp>
      <p:pic>
        <p:nvPicPr>
          <p:cNvPr id="5" name="Sort_logo" hidden="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137" y="720090"/>
            <a:ext cx="1577246" cy="1080000"/>
          </a:xfrm>
          <a:prstGeom prst="rect">
            <a:avLst/>
          </a:prstGeom>
        </p:spPr>
      </p:pic>
      <p:pic>
        <p:nvPicPr>
          <p:cNvPr id="6" name="Hvit_logo" hidden="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136" y="720090"/>
            <a:ext cx="1584103" cy="1084236"/>
          </a:xfrm>
          <a:prstGeom prst="rect">
            <a:avLst/>
          </a:prstGeom>
        </p:spPr>
      </p:pic>
      <p:sp>
        <p:nvSpPr>
          <p:cNvPr id="7" name="Plassholder for SmartArt 13"/>
          <p:cNvSpPr>
            <a:spLocks noGrp="1"/>
          </p:cNvSpPr>
          <p:nvPr>
            <p:ph type="dgm" sz="quarter" idx="10" hasCustomPrompt="1"/>
          </p:nvPr>
        </p:nvSpPr>
        <p:spPr>
          <a:xfrm>
            <a:off x="720047" y="720000"/>
            <a:ext cx="1584103" cy="1083600"/>
          </a:xfrm>
          <a:blipFill>
            <a:blip r:embed="rId3"/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None/>
              <a:defRPr sz="100"/>
            </a:lvl1pPr>
          </a:lstStyle>
          <a:p>
            <a:r>
              <a:rPr lang="nb-NO" dirty="0"/>
              <a:t>  </a:t>
            </a:r>
          </a:p>
        </p:txBody>
      </p:sp>
      <p:pic>
        <p:nvPicPr>
          <p:cNvPr id="8" name="Blå_logo" hidden="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47" y="720000"/>
            <a:ext cx="1584103" cy="1077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2071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19741" y="1816799"/>
            <a:ext cx="5275002" cy="540068"/>
          </a:xfrm>
        </p:spPr>
        <p:txBody>
          <a:bodyPr anchor="t">
            <a:normAutofit/>
          </a:bodyPr>
          <a:lstStyle>
            <a:lvl1pPr marL="0" indent="0">
              <a:buNone/>
              <a:defRPr sz="2200" b="1"/>
            </a:lvl1pPr>
            <a:lvl2pPr marL="457177" indent="0">
              <a:buNone/>
              <a:defRPr sz="2000" b="1"/>
            </a:lvl2pPr>
            <a:lvl3pPr marL="914355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3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229184" y="1816799"/>
            <a:ext cx="5275002" cy="540068"/>
          </a:xfrm>
        </p:spPr>
        <p:txBody>
          <a:bodyPr anchor="t">
            <a:normAutofit/>
          </a:bodyPr>
          <a:lstStyle>
            <a:lvl1pPr marL="0" indent="0">
              <a:buNone/>
              <a:defRPr sz="2200" b="1"/>
            </a:lvl1pPr>
            <a:lvl2pPr marL="457177" indent="0">
              <a:buNone/>
              <a:defRPr sz="2000" b="1"/>
            </a:lvl2pPr>
            <a:lvl3pPr marL="914355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3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Plassholder for dato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11" name="Plassholder for bunntekst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12" name="Plassholder for lysbildenumm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 Side </a:t>
            </a:r>
            <a:fld id="{5751DFAA-887F-4071-8EAD-E8CA316FCF06}" type="slidenum">
              <a:rPr lang="nb-NO" smtClean="0"/>
              <a:pPr/>
              <a:t>‹#›</a:t>
            </a:fld>
            <a:endParaRPr lang="nb-NO" dirty="0"/>
          </a:p>
        </p:txBody>
      </p:sp>
      <p:sp>
        <p:nvSpPr>
          <p:cNvPr id="13" name="Tittel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Plassholder for innhold 6"/>
          <p:cNvSpPr>
            <a:spLocks noGrp="1"/>
          </p:cNvSpPr>
          <p:nvPr>
            <p:ph sz="quarter" idx="13"/>
          </p:nvPr>
        </p:nvSpPr>
        <p:spPr>
          <a:xfrm>
            <a:off x="719741" y="2356866"/>
            <a:ext cx="5275002" cy="379013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15" name="Plassholder for innhold 6"/>
          <p:cNvSpPr>
            <a:spLocks noGrp="1"/>
          </p:cNvSpPr>
          <p:nvPr>
            <p:ph sz="quarter" idx="14"/>
          </p:nvPr>
        </p:nvSpPr>
        <p:spPr>
          <a:xfrm>
            <a:off x="6229184" y="2356866"/>
            <a:ext cx="5275002" cy="3790134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244144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6" name="Plassholder for dato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bunntekst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8" name="Plassholder for lysbilde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 Side </a:t>
            </a:r>
            <a:fld id="{5751DFAA-887F-4071-8EAD-E8CA316FCF06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6175399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 Side </a:t>
            </a:r>
            <a:fld id="{5751DFAA-887F-4071-8EAD-E8CA316FCF06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4812310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tellysbilde">
    <p:bg>
      <p:bgPr>
        <a:solidFill>
          <a:schemeClr val="dk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dertsirkel" hidden="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34"/>
          <a:stretch>
            <a:fillRect/>
          </a:stretch>
        </p:blipFill>
        <p:spPr>
          <a:xfrm>
            <a:off x="11046982" y="1188000"/>
            <a:ext cx="1145018" cy="4457700"/>
          </a:xfrm>
          <a:custGeom>
            <a:avLst/>
            <a:gdLst>
              <a:gd name="connsiteX0" fmla="*/ 2289886 w 2289886"/>
              <a:gd name="connsiteY0" fmla="*/ 0 h 8915400"/>
              <a:gd name="connsiteX1" fmla="*/ 2289886 w 2289886"/>
              <a:gd name="connsiteY1" fmla="*/ 8915400 h 8915400"/>
              <a:gd name="connsiteX2" fmla="*/ 2208748 w 2289886"/>
              <a:gd name="connsiteY2" fmla="*/ 8915400 h 8915400"/>
              <a:gd name="connsiteX3" fmla="*/ 2203568 w 2289886"/>
              <a:gd name="connsiteY3" fmla="*/ 8912226 h 8915400"/>
              <a:gd name="connsiteX4" fmla="*/ 0 w 2289886"/>
              <a:gd name="connsiteY4" fmla="*/ 4482560 h 8915400"/>
              <a:gd name="connsiteX5" fmla="*/ 2203568 w 2289886"/>
              <a:gd name="connsiteY5" fmla="*/ 52895 h 891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89886" h="8915400">
                <a:moveTo>
                  <a:pt x="2289886" y="0"/>
                </a:moveTo>
                <a:lnTo>
                  <a:pt x="2289886" y="8915400"/>
                </a:lnTo>
                <a:lnTo>
                  <a:pt x="2208748" y="8915400"/>
                </a:lnTo>
                <a:lnTo>
                  <a:pt x="2203568" y="8912226"/>
                </a:lnTo>
                <a:cubicBezTo>
                  <a:pt x="891023" y="8059147"/>
                  <a:pt x="0" y="6395348"/>
                  <a:pt x="0" y="4482560"/>
                </a:cubicBezTo>
                <a:cubicBezTo>
                  <a:pt x="0" y="2569772"/>
                  <a:pt x="891023" y="905972"/>
                  <a:pt x="2203568" y="52895"/>
                </a:cubicBezTo>
                <a:close/>
              </a:path>
            </a:pathLst>
          </a:custGeom>
        </p:spPr>
      </p:pic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900171" y="2553186"/>
            <a:ext cx="8569629" cy="414338"/>
          </a:xfrm>
        </p:spPr>
        <p:txBody>
          <a:bodyPr anchor="b">
            <a:normAutofit/>
          </a:bodyPr>
          <a:lstStyle>
            <a:lvl1pPr algn="l">
              <a:defRPr sz="285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b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900172" y="3324721"/>
            <a:ext cx="5608065" cy="1655762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1pPr>
            <a:lvl2pPr marL="457177" indent="0" algn="ctr">
              <a:buNone/>
              <a:defRPr sz="2000"/>
            </a:lvl2pPr>
            <a:lvl3pPr marL="914355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3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7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b-NO" dirty="0"/>
          </a:p>
        </p:txBody>
      </p:sp>
      <p:pic>
        <p:nvPicPr>
          <p:cNvPr id="16" name="Sort_logo" hidden="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137" y="720090"/>
            <a:ext cx="1577246" cy="1080000"/>
          </a:xfrm>
          <a:prstGeom prst="rect">
            <a:avLst/>
          </a:prstGeom>
        </p:spPr>
      </p:pic>
      <p:pic>
        <p:nvPicPr>
          <p:cNvPr id="17" name="Hvit_logo" hidden="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136" y="720090"/>
            <a:ext cx="1584103" cy="1084236"/>
          </a:xfrm>
          <a:prstGeom prst="rect">
            <a:avLst/>
          </a:prstGeom>
        </p:spPr>
      </p:pic>
      <p:pic>
        <p:nvPicPr>
          <p:cNvPr id="11" name="Blåsirkel" hidden="1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50261" r="9447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734"/>
          <a:stretch>
            <a:fillRect/>
          </a:stretch>
        </p:blipFill>
        <p:spPr>
          <a:xfrm>
            <a:off x="11046982" y="1188000"/>
            <a:ext cx="1145018" cy="4457700"/>
          </a:xfrm>
          <a:custGeom>
            <a:avLst/>
            <a:gdLst>
              <a:gd name="connsiteX0" fmla="*/ 2289886 w 2289886"/>
              <a:gd name="connsiteY0" fmla="*/ 0 h 8915400"/>
              <a:gd name="connsiteX1" fmla="*/ 2289886 w 2289886"/>
              <a:gd name="connsiteY1" fmla="*/ 8915400 h 8915400"/>
              <a:gd name="connsiteX2" fmla="*/ 2208748 w 2289886"/>
              <a:gd name="connsiteY2" fmla="*/ 8915400 h 8915400"/>
              <a:gd name="connsiteX3" fmla="*/ 2203568 w 2289886"/>
              <a:gd name="connsiteY3" fmla="*/ 8912226 h 8915400"/>
              <a:gd name="connsiteX4" fmla="*/ 0 w 2289886"/>
              <a:gd name="connsiteY4" fmla="*/ 4482560 h 8915400"/>
              <a:gd name="connsiteX5" fmla="*/ 2203568 w 2289886"/>
              <a:gd name="connsiteY5" fmla="*/ 52895 h 891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89886" h="8915400">
                <a:moveTo>
                  <a:pt x="2289886" y="0"/>
                </a:moveTo>
                <a:lnTo>
                  <a:pt x="2289886" y="8915400"/>
                </a:lnTo>
                <a:lnTo>
                  <a:pt x="2208748" y="8915400"/>
                </a:lnTo>
                <a:lnTo>
                  <a:pt x="2203568" y="8912226"/>
                </a:lnTo>
                <a:cubicBezTo>
                  <a:pt x="891023" y="8059147"/>
                  <a:pt x="0" y="6395348"/>
                  <a:pt x="0" y="4482560"/>
                </a:cubicBezTo>
                <a:cubicBezTo>
                  <a:pt x="0" y="2569772"/>
                  <a:pt x="891023" y="905972"/>
                  <a:pt x="2203568" y="52895"/>
                </a:cubicBezTo>
                <a:close/>
              </a:path>
            </a:pathLst>
          </a:custGeom>
          <a:solidFill>
            <a:srgbClr val="0169E8"/>
          </a:solidFill>
        </p:spPr>
      </p:pic>
      <p:pic>
        <p:nvPicPr>
          <p:cNvPr id="12" name="Hvitsirkel" hidden="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34"/>
          <a:stretch>
            <a:fillRect/>
          </a:stretch>
        </p:blipFill>
        <p:spPr>
          <a:xfrm>
            <a:off x="11046982" y="1188000"/>
            <a:ext cx="1145018" cy="4457700"/>
          </a:xfrm>
          <a:custGeom>
            <a:avLst/>
            <a:gdLst>
              <a:gd name="connsiteX0" fmla="*/ 2289886 w 2289886"/>
              <a:gd name="connsiteY0" fmla="*/ 0 h 8915400"/>
              <a:gd name="connsiteX1" fmla="*/ 2289886 w 2289886"/>
              <a:gd name="connsiteY1" fmla="*/ 8915400 h 8915400"/>
              <a:gd name="connsiteX2" fmla="*/ 2208748 w 2289886"/>
              <a:gd name="connsiteY2" fmla="*/ 8915400 h 8915400"/>
              <a:gd name="connsiteX3" fmla="*/ 2203568 w 2289886"/>
              <a:gd name="connsiteY3" fmla="*/ 8912226 h 8915400"/>
              <a:gd name="connsiteX4" fmla="*/ 0 w 2289886"/>
              <a:gd name="connsiteY4" fmla="*/ 4482560 h 8915400"/>
              <a:gd name="connsiteX5" fmla="*/ 2203568 w 2289886"/>
              <a:gd name="connsiteY5" fmla="*/ 52895 h 891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89886" h="8915400">
                <a:moveTo>
                  <a:pt x="2289886" y="0"/>
                </a:moveTo>
                <a:lnTo>
                  <a:pt x="2289886" y="8915400"/>
                </a:lnTo>
                <a:lnTo>
                  <a:pt x="2208748" y="8915400"/>
                </a:lnTo>
                <a:lnTo>
                  <a:pt x="2203568" y="8912226"/>
                </a:lnTo>
                <a:cubicBezTo>
                  <a:pt x="891023" y="8059147"/>
                  <a:pt x="0" y="6395348"/>
                  <a:pt x="0" y="4482560"/>
                </a:cubicBezTo>
                <a:cubicBezTo>
                  <a:pt x="0" y="2569772"/>
                  <a:pt x="891023" y="905972"/>
                  <a:pt x="2203568" y="52895"/>
                </a:cubicBezTo>
                <a:close/>
              </a:path>
            </a:pathLst>
          </a:custGeom>
          <a:solidFill>
            <a:srgbClr val="FFFFFF"/>
          </a:solidFill>
        </p:spPr>
      </p:pic>
      <p:pic>
        <p:nvPicPr>
          <p:cNvPr id="13" name="Gråsirkel" hidden="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34"/>
          <a:stretch>
            <a:fillRect/>
          </a:stretch>
        </p:blipFill>
        <p:spPr>
          <a:xfrm>
            <a:off x="11046982" y="1188000"/>
            <a:ext cx="1145018" cy="4457700"/>
          </a:xfrm>
          <a:custGeom>
            <a:avLst/>
            <a:gdLst>
              <a:gd name="connsiteX0" fmla="*/ 2289886 w 2289886"/>
              <a:gd name="connsiteY0" fmla="*/ 0 h 8915400"/>
              <a:gd name="connsiteX1" fmla="*/ 2289886 w 2289886"/>
              <a:gd name="connsiteY1" fmla="*/ 8915400 h 8915400"/>
              <a:gd name="connsiteX2" fmla="*/ 2208748 w 2289886"/>
              <a:gd name="connsiteY2" fmla="*/ 8915400 h 8915400"/>
              <a:gd name="connsiteX3" fmla="*/ 2203568 w 2289886"/>
              <a:gd name="connsiteY3" fmla="*/ 8912226 h 8915400"/>
              <a:gd name="connsiteX4" fmla="*/ 0 w 2289886"/>
              <a:gd name="connsiteY4" fmla="*/ 4482560 h 8915400"/>
              <a:gd name="connsiteX5" fmla="*/ 2203568 w 2289886"/>
              <a:gd name="connsiteY5" fmla="*/ 52895 h 891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89886" h="8915400">
                <a:moveTo>
                  <a:pt x="2289886" y="0"/>
                </a:moveTo>
                <a:lnTo>
                  <a:pt x="2289886" y="8915400"/>
                </a:lnTo>
                <a:lnTo>
                  <a:pt x="2208748" y="8915400"/>
                </a:lnTo>
                <a:lnTo>
                  <a:pt x="2203568" y="8912226"/>
                </a:lnTo>
                <a:cubicBezTo>
                  <a:pt x="891023" y="8059147"/>
                  <a:pt x="0" y="6395348"/>
                  <a:pt x="0" y="4482560"/>
                </a:cubicBezTo>
                <a:cubicBezTo>
                  <a:pt x="0" y="2569772"/>
                  <a:pt x="891023" y="905972"/>
                  <a:pt x="2203568" y="52895"/>
                </a:cubicBezTo>
                <a:close/>
              </a:path>
            </a:pathLst>
          </a:custGeom>
          <a:solidFill>
            <a:srgbClr val="EEEEEE"/>
          </a:solidFill>
        </p:spPr>
      </p:pic>
      <p:pic>
        <p:nvPicPr>
          <p:cNvPr id="7" name="Blå_logo" hidden="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47" y="720000"/>
            <a:ext cx="1584103" cy="1077915"/>
          </a:xfrm>
          <a:prstGeom prst="rect">
            <a:avLst/>
          </a:prstGeom>
        </p:spPr>
      </p:pic>
      <p:sp>
        <p:nvSpPr>
          <p:cNvPr id="14" name="Plassholder for SmartArt 13"/>
          <p:cNvSpPr>
            <a:spLocks noGrp="1"/>
          </p:cNvSpPr>
          <p:nvPr>
            <p:ph type="dgm" sz="quarter" idx="10" hasCustomPrompt="1"/>
          </p:nvPr>
        </p:nvSpPr>
        <p:spPr>
          <a:xfrm>
            <a:off x="720047" y="720000"/>
            <a:ext cx="1584103" cy="1083600"/>
          </a:xfrm>
          <a:blipFill>
            <a:blip r:embed="rId4"/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None/>
              <a:defRPr sz="100"/>
            </a:lvl1pPr>
          </a:lstStyle>
          <a:p>
            <a:r>
              <a:rPr lang="nb-NO" dirty="0"/>
              <a:t>  </a:t>
            </a:r>
          </a:p>
        </p:txBody>
      </p:sp>
      <p:sp>
        <p:nvSpPr>
          <p:cNvPr id="18" name="Plassholder for SmartArt 13"/>
          <p:cNvSpPr>
            <a:spLocks noGrp="1"/>
          </p:cNvSpPr>
          <p:nvPr>
            <p:ph type="dgm" sz="quarter" idx="11" hasCustomPrompt="1"/>
          </p:nvPr>
        </p:nvSpPr>
        <p:spPr>
          <a:xfrm>
            <a:off x="11046982" y="1188000"/>
            <a:ext cx="1144875" cy="4458600"/>
          </a:xfrm>
          <a:blipFill>
            <a:blip r:embed="rId8"/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None/>
              <a:defRPr sz="100"/>
            </a:lvl1pPr>
          </a:lstStyle>
          <a:p>
            <a:r>
              <a:rPr lang="nb-NO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4427401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Kapittelslide">
    <p:bg>
      <p:bgPr>
        <a:solidFill>
          <a:schemeClr val="dk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 hasCustomPrompt="1"/>
          </p:nvPr>
        </p:nvSpPr>
        <p:spPr>
          <a:xfrm>
            <a:off x="2727518" y="2553186"/>
            <a:ext cx="8569629" cy="414338"/>
          </a:xfrm>
        </p:spPr>
        <p:txBody>
          <a:bodyPr anchor="b">
            <a:normAutofit/>
          </a:bodyPr>
          <a:lstStyle>
            <a:lvl1pPr algn="r">
              <a:defRPr sz="2850" b="0">
                <a:solidFill>
                  <a:schemeClr val="bg1"/>
                </a:solidFill>
              </a:defRPr>
            </a:lvl1pPr>
          </a:lstStyle>
          <a:p>
            <a:r>
              <a:rPr lang="nb-NO" dirty="0"/>
              <a:t>Klikk for å legge inn en kapitteltittel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5689082" y="3324721"/>
            <a:ext cx="5608065" cy="1655762"/>
          </a:xfrm>
        </p:spPr>
        <p:txBody>
          <a:bodyPr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1pPr>
            <a:lvl2pPr marL="457177" indent="0" algn="ctr">
              <a:buNone/>
              <a:defRPr sz="2000"/>
            </a:lvl2pPr>
            <a:lvl3pPr marL="914355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3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7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b-NO" dirty="0"/>
          </a:p>
        </p:txBody>
      </p:sp>
      <p:pic>
        <p:nvPicPr>
          <p:cNvPr id="5" name="Sort_logo" hidden="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137" y="720090"/>
            <a:ext cx="1577246" cy="1080000"/>
          </a:xfrm>
          <a:prstGeom prst="rect">
            <a:avLst/>
          </a:prstGeom>
        </p:spPr>
      </p:pic>
      <p:pic>
        <p:nvPicPr>
          <p:cNvPr id="6" name="Hvit_logo" hidden="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136" y="720090"/>
            <a:ext cx="1584103" cy="1084236"/>
          </a:xfrm>
          <a:prstGeom prst="rect">
            <a:avLst/>
          </a:prstGeom>
        </p:spPr>
      </p:pic>
      <p:sp>
        <p:nvSpPr>
          <p:cNvPr id="7" name="Plassholder for SmartArt 13"/>
          <p:cNvSpPr>
            <a:spLocks noGrp="1"/>
          </p:cNvSpPr>
          <p:nvPr>
            <p:ph type="dgm" sz="quarter" idx="10" hasCustomPrompt="1"/>
          </p:nvPr>
        </p:nvSpPr>
        <p:spPr>
          <a:xfrm>
            <a:off x="720047" y="720000"/>
            <a:ext cx="1584103" cy="1083600"/>
          </a:xfrm>
          <a:blipFill>
            <a:blip r:embed="rId3"/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None/>
              <a:defRPr sz="100"/>
            </a:lvl1pPr>
          </a:lstStyle>
          <a:p>
            <a:r>
              <a:rPr lang="nb-NO" dirty="0"/>
              <a:t>  </a:t>
            </a:r>
          </a:p>
        </p:txBody>
      </p:sp>
      <p:pic>
        <p:nvPicPr>
          <p:cNvPr id="8" name="Blå_logo" hidden="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47" y="720000"/>
            <a:ext cx="1584103" cy="1077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4789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794" y="794"/>
          <a:ext cx="794" cy="7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4" name="think-cell Slide" r:id="rId4" imgW="216" imgH="216" progId="TCLayout.ActiveDocument.1">
                  <p:embed/>
                </p:oleObj>
              </mc:Choice>
              <mc:Fallback>
                <p:oleObj name="think-cell Slide" r:id="rId4" imgW="216" imgH="216" progId="TCLayout.ActiveDocument.1">
                  <p:embed/>
                  <p:pic>
                    <p:nvPicPr>
                      <p:cNvPr id="4" name="Object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94" y="794"/>
                        <a:ext cx="794" cy="7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 dirty="0"/>
          </a:p>
        </p:txBody>
      </p:sp>
      <p:sp>
        <p:nvSpPr>
          <p:cNvPr id="9" name="Plassholder for dato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10" name="Plassholder for bunntekst 9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11" name="Plassholder for lysbildenummer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nb-NO"/>
              <a:t> Side </a:t>
            </a:r>
            <a:fld id="{5751DFAA-887F-4071-8EAD-E8CA316FCF06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3734914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tel og innhold /m under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720136" y="1908000"/>
            <a:ext cx="10784050" cy="4248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 dirty="0"/>
          </a:p>
        </p:txBody>
      </p:sp>
      <p:sp>
        <p:nvSpPr>
          <p:cNvPr id="8" name="Plassholder for tekst 7"/>
          <p:cNvSpPr>
            <a:spLocks noGrp="1"/>
          </p:cNvSpPr>
          <p:nvPr>
            <p:ph type="body" sz="quarter" idx="13"/>
          </p:nvPr>
        </p:nvSpPr>
        <p:spPr>
          <a:xfrm>
            <a:off x="703706" y="1279960"/>
            <a:ext cx="10800480" cy="371475"/>
          </a:xfrm>
        </p:spPr>
        <p:txBody>
          <a:bodyPr/>
          <a:lstStyle>
            <a:lvl1pPr marL="0" indent="0">
              <a:buNone/>
              <a:defRPr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Plassholder for dato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10" name="Plassholder for bunntekst 9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11" name="Plassholder for lysbildenummer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nb-NO"/>
              <a:t> Side </a:t>
            </a:r>
            <a:fld id="{5751DFAA-887F-4071-8EAD-E8CA316FCF06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60841110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9" name="Plassholder for dato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10" name="Plassholder for bunntekst 9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11" name="Plassholder for lysbildenummer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nb-NO"/>
              <a:t> Side </a:t>
            </a:r>
            <a:fld id="{5751DFAA-887F-4071-8EAD-E8CA316FCF06}" type="slidenum">
              <a:rPr lang="nb-NO" smtClean="0"/>
              <a:pPr/>
              <a:t>‹#›</a:t>
            </a:fld>
            <a:endParaRPr lang="nb-NO" dirty="0"/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17"/>
          </p:nvPr>
        </p:nvSpPr>
        <p:spPr>
          <a:xfrm>
            <a:off x="720136" y="1818000"/>
            <a:ext cx="5275002" cy="4329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 dirty="0"/>
          </a:p>
        </p:txBody>
      </p:sp>
      <p:sp>
        <p:nvSpPr>
          <p:cNvPr id="12" name="Plassholder for innhold 5"/>
          <p:cNvSpPr>
            <a:spLocks noGrp="1"/>
          </p:cNvSpPr>
          <p:nvPr>
            <p:ph sz="quarter" idx="18"/>
          </p:nvPr>
        </p:nvSpPr>
        <p:spPr>
          <a:xfrm>
            <a:off x="6229184" y="1818000"/>
            <a:ext cx="5275002" cy="4329000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8181945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tel og 3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9" name="Plassholder for dato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10" name="Plassholder for bunntekst 9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11" name="Plassholder for lysbildenummer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nb-NO"/>
              <a:t> Side </a:t>
            </a:r>
            <a:fld id="{5751DFAA-887F-4071-8EAD-E8CA316FCF06}" type="slidenum">
              <a:rPr lang="nb-NO" smtClean="0"/>
              <a:pPr/>
              <a:t>‹#›</a:t>
            </a:fld>
            <a:endParaRPr lang="nb-NO" dirty="0"/>
          </a:p>
        </p:txBody>
      </p:sp>
      <p:sp>
        <p:nvSpPr>
          <p:cNvPr id="5" name="Plassholder for innhold 4"/>
          <p:cNvSpPr>
            <a:spLocks noGrp="1"/>
          </p:cNvSpPr>
          <p:nvPr>
            <p:ph sz="quarter" idx="19"/>
          </p:nvPr>
        </p:nvSpPr>
        <p:spPr>
          <a:xfrm>
            <a:off x="720137" y="1818000"/>
            <a:ext cx="3528671" cy="4329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 dirty="0"/>
          </a:p>
        </p:txBody>
      </p:sp>
      <p:sp>
        <p:nvSpPr>
          <p:cNvPr id="14" name="Plassholder for innhold 4"/>
          <p:cNvSpPr>
            <a:spLocks noGrp="1"/>
          </p:cNvSpPr>
          <p:nvPr>
            <p:ph sz="quarter" idx="20"/>
          </p:nvPr>
        </p:nvSpPr>
        <p:spPr>
          <a:xfrm>
            <a:off x="4347826" y="1818000"/>
            <a:ext cx="3528671" cy="4329000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15" name="Plassholder for innhold 4"/>
          <p:cNvSpPr>
            <a:spLocks noGrp="1"/>
          </p:cNvSpPr>
          <p:nvPr>
            <p:ph sz="quarter" idx="21"/>
          </p:nvPr>
        </p:nvSpPr>
        <p:spPr>
          <a:xfrm>
            <a:off x="7975516" y="1818000"/>
            <a:ext cx="3528671" cy="4329000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705663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tel og bredt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 hasCustomPrompt="1"/>
          </p:nvPr>
        </p:nvSpPr>
        <p:spPr>
          <a:xfrm>
            <a:off x="0" y="1908239"/>
            <a:ext cx="12192000" cy="4239530"/>
          </a:xfrm>
          <a:solidFill>
            <a:schemeClr val="lt2"/>
          </a:solidFill>
        </p:spPr>
        <p:txBody>
          <a:bodyPr tIns="1800000" anchor="t" anchorCtr="1"/>
          <a:lstStyle>
            <a:lvl1pPr marL="0" indent="0">
              <a:buNone/>
              <a:defRPr/>
            </a:lvl1pPr>
          </a:lstStyle>
          <a:p>
            <a:pPr lvl="0"/>
            <a:r>
              <a:rPr lang="nb-NO" dirty="0"/>
              <a:t>Sett inn bilde / graf / video</a:t>
            </a:r>
          </a:p>
        </p:txBody>
      </p:sp>
      <p:sp>
        <p:nvSpPr>
          <p:cNvPr id="8" name="Plassholder for tekst 7"/>
          <p:cNvSpPr>
            <a:spLocks noGrp="1"/>
          </p:cNvSpPr>
          <p:nvPr>
            <p:ph type="body" sz="quarter" idx="13"/>
          </p:nvPr>
        </p:nvSpPr>
        <p:spPr>
          <a:xfrm>
            <a:off x="703706" y="1333500"/>
            <a:ext cx="10800480" cy="371475"/>
          </a:xfrm>
        </p:spPr>
        <p:txBody>
          <a:bodyPr/>
          <a:lstStyle>
            <a:lvl1pPr marL="0" indent="0">
              <a:buNone/>
              <a:defRPr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Plassholder for dato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10" name="Plassholder for bunntekst 9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11" name="Plassholder for lysbildenummer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nb-NO"/>
              <a:t> Side </a:t>
            </a:r>
            <a:fld id="{5751DFAA-887F-4071-8EAD-E8CA316FCF06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452089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80920252"/>
              </p:ext>
            </p:extLst>
          </p:nvPr>
        </p:nvGraphicFramePr>
        <p:xfrm>
          <a:off x="794" y="794"/>
          <a:ext cx="794" cy="7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7" name="think-cell Slide" r:id="rId4" imgW="216" imgH="216" progId="TCLayout.ActiveDocument.1">
                  <p:embed/>
                </p:oleObj>
              </mc:Choice>
              <mc:Fallback>
                <p:oleObj name="think-cell Slide" r:id="rId4" imgW="216" imgH="216" progId="TCLayout.ActiveDocument.1">
                  <p:embed/>
                  <p:pic>
                    <p:nvPicPr>
                      <p:cNvPr id="4" name="Object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94" y="794"/>
                        <a:ext cx="794" cy="7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 dirty="0"/>
          </a:p>
        </p:txBody>
      </p:sp>
      <p:sp>
        <p:nvSpPr>
          <p:cNvPr id="9" name="Plassholder for dato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10" name="Plassholder for bunntekst 9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11" name="Plassholder for lysbildenummer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nb-NO"/>
              <a:t> Side </a:t>
            </a:r>
            <a:fld id="{5751DFAA-887F-4071-8EAD-E8CA316FCF06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45541781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or innholds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 hasCustomPrompt="1"/>
          </p:nvPr>
        </p:nvSpPr>
        <p:spPr>
          <a:xfrm>
            <a:off x="0" y="0"/>
            <a:ext cx="12193718" cy="6416002"/>
          </a:xfrm>
          <a:solidFill>
            <a:schemeClr val="bg2"/>
          </a:solidFill>
        </p:spPr>
        <p:txBody>
          <a:bodyPr tIns="4320000" anchor="t" anchorCtr="1"/>
          <a:lstStyle>
            <a:lvl1pPr marL="0" indent="0">
              <a:buNone/>
              <a:defRPr baseline="0"/>
            </a:lvl1pPr>
          </a:lstStyle>
          <a:p>
            <a:pPr lvl="0"/>
            <a:r>
              <a:rPr lang="nb-NO" dirty="0"/>
              <a:t>Klikke for å sette inn bilde / graf / video</a:t>
            </a:r>
          </a:p>
        </p:txBody>
      </p:sp>
      <p:sp>
        <p:nvSpPr>
          <p:cNvPr id="9" name="Plassholder for dato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10" name="Plassholder for bunntekst 9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11" name="Plassholder for lysbildenummer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nb-NO"/>
              <a:t> Side </a:t>
            </a:r>
            <a:fld id="{5751DFAA-887F-4071-8EAD-E8CA316FCF06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66843997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19741" y="1816799"/>
            <a:ext cx="5275002" cy="540068"/>
          </a:xfrm>
        </p:spPr>
        <p:txBody>
          <a:bodyPr anchor="t">
            <a:normAutofit/>
          </a:bodyPr>
          <a:lstStyle>
            <a:lvl1pPr marL="0" indent="0">
              <a:buNone/>
              <a:defRPr sz="2200" b="1"/>
            </a:lvl1pPr>
            <a:lvl2pPr marL="457177" indent="0">
              <a:buNone/>
              <a:defRPr sz="2000" b="1"/>
            </a:lvl2pPr>
            <a:lvl3pPr marL="914355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3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229184" y="1816799"/>
            <a:ext cx="5275002" cy="540068"/>
          </a:xfrm>
        </p:spPr>
        <p:txBody>
          <a:bodyPr anchor="t">
            <a:normAutofit/>
          </a:bodyPr>
          <a:lstStyle>
            <a:lvl1pPr marL="0" indent="0">
              <a:buNone/>
              <a:defRPr sz="2200" b="1"/>
            </a:lvl1pPr>
            <a:lvl2pPr marL="457177" indent="0">
              <a:buNone/>
              <a:defRPr sz="2000" b="1"/>
            </a:lvl2pPr>
            <a:lvl3pPr marL="914355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3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Plassholder for dato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11" name="Plassholder for bunntekst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12" name="Plassholder for lysbildenumm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 Side </a:t>
            </a:r>
            <a:fld id="{5751DFAA-887F-4071-8EAD-E8CA316FCF06}" type="slidenum">
              <a:rPr lang="nb-NO" smtClean="0"/>
              <a:pPr/>
              <a:t>‹#›</a:t>
            </a:fld>
            <a:endParaRPr lang="nb-NO" dirty="0"/>
          </a:p>
        </p:txBody>
      </p:sp>
      <p:sp>
        <p:nvSpPr>
          <p:cNvPr id="13" name="Tittel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Plassholder for innhold 6"/>
          <p:cNvSpPr>
            <a:spLocks noGrp="1"/>
          </p:cNvSpPr>
          <p:nvPr>
            <p:ph sz="quarter" idx="13"/>
          </p:nvPr>
        </p:nvSpPr>
        <p:spPr>
          <a:xfrm>
            <a:off x="719741" y="2356866"/>
            <a:ext cx="5275002" cy="379013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15" name="Plassholder for innhold 6"/>
          <p:cNvSpPr>
            <a:spLocks noGrp="1"/>
          </p:cNvSpPr>
          <p:nvPr>
            <p:ph sz="quarter" idx="14"/>
          </p:nvPr>
        </p:nvSpPr>
        <p:spPr>
          <a:xfrm>
            <a:off x="6229184" y="2356866"/>
            <a:ext cx="5275002" cy="3790134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8839617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6" name="Plassholder for dato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bunntekst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8" name="Plassholder for lysbilde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 Side </a:t>
            </a:r>
            <a:fld id="{5751DFAA-887F-4071-8EAD-E8CA316FCF06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31230840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 Side </a:t>
            </a:r>
            <a:fld id="{5751DFAA-887F-4071-8EAD-E8CA316FCF06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92151726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ekst, innhold og bilde 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1326236" y="1629209"/>
            <a:ext cx="4500562" cy="4320540"/>
          </a:xfrm>
          <a:solidFill>
            <a:srgbClr val="EFEFEF"/>
          </a:solidFill>
        </p:spPr>
        <p:txBody>
          <a:bodyPr lIns="357041" tIns="357041" rIns="357041" bIns="357041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95406-5744-4DF8-846E-9EB56E1CF7DC}" type="datetime1">
              <a:rPr lang="nb-NO" smtClean="0">
                <a:solidFill>
                  <a:srgbClr val="2C4457"/>
                </a:solidFill>
              </a:rPr>
              <a:pPr/>
              <a:t>26.11.2020</a:t>
            </a:fld>
            <a:endParaRPr lang="nb-NO">
              <a:solidFill>
                <a:srgbClr val="2C4457"/>
              </a:solidFill>
            </a:endParaRP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>
                <a:solidFill>
                  <a:srgbClr val="2C4457"/>
                </a:solidFill>
              </a:rPr>
              <a:t>Program FIA - Styringsgruppemøte 16.juni 2016</a:t>
            </a:r>
            <a:endParaRPr lang="nb-NO" dirty="0">
              <a:solidFill>
                <a:srgbClr val="2C4457"/>
              </a:solidFill>
            </a:endParaRP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1DFAA-887F-4071-8EAD-E8CA316FCF06}" type="slidenum">
              <a:rPr lang="nb-NO" smtClean="0">
                <a:solidFill>
                  <a:srgbClr val="2C4457"/>
                </a:solidFill>
              </a:rPr>
              <a:pPr/>
              <a:t>‹#›</a:t>
            </a:fld>
            <a:endParaRPr lang="nb-NO">
              <a:solidFill>
                <a:srgbClr val="2C4457"/>
              </a:solidFill>
            </a:endParaRPr>
          </a:p>
        </p:txBody>
      </p:sp>
      <p:sp>
        <p:nvSpPr>
          <p:cNvPr id="2" name="Plassholder for bilde 1"/>
          <p:cNvSpPr>
            <a:spLocks noGrp="1"/>
          </p:cNvSpPr>
          <p:nvPr>
            <p:ph type="pic" sz="quarter" idx="13"/>
          </p:nvPr>
        </p:nvSpPr>
        <p:spPr>
          <a:xfrm>
            <a:off x="6360728" y="1629209"/>
            <a:ext cx="5831272" cy="432054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2379782" rIns="0" bIns="0" anchor="t" anchorCtr="1"/>
          <a:lstStyle>
            <a:lvl1pPr marL="0" indent="0">
              <a:buFont typeface="Arial" panose="020B0604020202020204" pitchFamily="34" charset="0"/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nb-NO"/>
              <a:t>Klikk ikonet for å legge til et bilde</a:t>
            </a:r>
          </a:p>
        </p:txBody>
      </p:sp>
      <p:sp>
        <p:nvSpPr>
          <p:cNvPr id="4" name="Tit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</p:spTree>
    <p:extLst>
      <p:ext uri="{BB962C8B-B14F-4D97-AF65-F5344CB8AC3E}">
        <p14:creationId xmlns:p14="http://schemas.microsoft.com/office/powerpoint/2010/main" val="11608095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tellysbilde">
    <p:bg>
      <p:bgPr>
        <a:solidFill>
          <a:schemeClr val="dk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Bilde 14">
            <a:extLst>
              <a:ext uri="{FF2B5EF4-FFF2-40B4-BE49-F238E27FC236}">
                <a16:creationId xmlns:a16="http://schemas.microsoft.com/office/drawing/2014/main" id="{A12D3218-4812-45EB-9209-89E33C526AE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753" y="422319"/>
            <a:ext cx="2881136" cy="1679778"/>
          </a:xfrm>
          <a:prstGeom prst="rect">
            <a:avLst/>
          </a:prstGeom>
        </p:spPr>
      </p:pic>
      <p:pic>
        <p:nvPicPr>
          <p:cNvPr id="9" name="Gradertsirkel" hidden="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34"/>
          <a:stretch>
            <a:fillRect/>
          </a:stretch>
        </p:blipFill>
        <p:spPr>
          <a:xfrm>
            <a:off x="11046982" y="1188000"/>
            <a:ext cx="1145018" cy="4457700"/>
          </a:xfrm>
          <a:custGeom>
            <a:avLst/>
            <a:gdLst>
              <a:gd name="connsiteX0" fmla="*/ 2289886 w 2289886"/>
              <a:gd name="connsiteY0" fmla="*/ 0 h 8915400"/>
              <a:gd name="connsiteX1" fmla="*/ 2289886 w 2289886"/>
              <a:gd name="connsiteY1" fmla="*/ 8915400 h 8915400"/>
              <a:gd name="connsiteX2" fmla="*/ 2208748 w 2289886"/>
              <a:gd name="connsiteY2" fmla="*/ 8915400 h 8915400"/>
              <a:gd name="connsiteX3" fmla="*/ 2203568 w 2289886"/>
              <a:gd name="connsiteY3" fmla="*/ 8912226 h 8915400"/>
              <a:gd name="connsiteX4" fmla="*/ 0 w 2289886"/>
              <a:gd name="connsiteY4" fmla="*/ 4482560 h 8915400"/>
              <a:gd name="connsiteX5" fmla="*/ 2203568 w 2289886"/>
              <a:gd name="connsiteY5" fmla="*/ 52895 h 891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89886" h="8915400">
                <a:moveTo>
                  <a:pt x="2289886" y="0"/>
                </a:moveTo>
                <a:lnTo>
                  <a:pt x="2289886" y="8915400"/>
                </a:lnTo>
                <a:lnTo>
                  <a:pt x="2208748" y="8915400"/>
                </a:lnTo>
                <a:lnTo>
                  <a:pt x="2203568" y="8912226"/>
                </a:lnTo>
                <a:cubicBezTo>
                  <a:pt x="891023" y="8059147"/>
                  <a:pt x="0" y="6395348"/>
                  <a:pt x="0" y="4482560"/>
                </a:cubicBezTo>
                <a:cubicBezTo>
                  <a:pt x="0" y="2569772"/>
                  <a:pt x="891023" y="905972"/>
                  <a:pt x="2203568" y="52895"/>
                </a:cubicBezTo>
                <a:close/>
              </a:path>
            </a:pathLst>
          </a:custGeom>
        </p:spPr>
      </p:pic>
      <p:sp>
        <p:nvSpPr>
          <p:cNvPr id="2" name="Tittel 1"/>
          <p:cNvSpPr>
            <a:spLocks noGrp="1"/>
          </p:cNvSpPr>
          <p:nvPr>
            <p:ph type="ctrTitle" hasCustomPrompt="1"/>
          </p:nvPr>
        </p:nvSpPr>
        <p:spPr>
          <a:xfrm>
            <a:off x="900171" y="2553186"/>
            <a:ext cx="8569629" cy="414338"/>
          </a:xfrm>
        </p:spPr>
        <p:txBody>
          <a:bodyPr anchor="b">
            <a:normAutofit/>
          </a:bodyPr>
          <a:lstStyle>
            <a:lvl1pPr algn="l">
              <a:defRPr sz="2850" b="0">
                <a:solidFill>
                  <a:schemeClr val="bg1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a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 hasCustomPrompt="1"/>
          </p:nvPr>
        </p:nvSpPr>
        <p:spPr>
          <a:xfrm>
            <a:off x="900172" y="3324721"/>
            <a:ext cx="5608065" cy="1655762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1pPr>
            <a:lvl2pPr marL="457177" indent="0" algn="ctr">
              <a:buNone/>
              <a:defRPr sz="2000"/>
            </a:lvl2pPr>
            <a:lvl3pPr marL="914355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3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7" indent="0" algn="ctr">
              <a:buNone/>
              <a:defRPr sz="1600"/>
            </a:lvl9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a </a:t>
            </a:r>
            <a:r>
              <a:rPr lang="nb-NO" dirty="0" err="1"/>
              <a:t>subtitle</a:t>
            </a:r>
            <a:endParaRPr lang="nb-NO" dirty="0"/>
          </a:p>
        </p:txBody>
      </p:sp>
      <p:pic>
        <p:nvPicPr>
          <p:cNvPr id="16" name="Sort_logo" hidden="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137" y="720090"/>
            <a:ext cx="1577246" cy="1080000"/>
          </a:xfrm>
          <a:prstGeom prst="rect">
            <a:avLst/>
          </a:prstGeom>
        </p:spPr>
      </p:pic>
      <p:pic>
        <p:nvPicPr>
          <p:cNvPr id="17" name="Hvit_logo" hidden="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136" y="720090"/>
            <a:ext cx="1584103" cy="1084236"/>
          </a:xfrm>
          <a:prstGeom prst="rect">
            <a:avLst/>
          </a:prstGeom>
        </p:spPr>
      </p:pic>
      <p:pic>
        <p:nvPicPr>
          <p:cNvPr id="11" name="Blåsirkel" hidden="1"/>
          <p:cNvPicPr>
            <a:picLocks noChangeAspect="1"/>
          </p:cNvPicPr>
          <p:nvPr userDrawn="1"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50261" r="9447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734"/>
          <a:stretch>
            <a:fillRect/>
          </a:stretch>
        </p:blipFill>
        <p:spPr>
          <a:xfrm>
            <a:off x="11046982" y="1188000"/>
            <a:ext cx="1145018" cy="4457700"/>
          </a:xfrm>
          <a:custGeom>
            <a:avLst/>
            <a:gdLst>
              <a:gd name="connsiteX0" fmla="*/ 2289886 w 2289886"/>
              <a:gd name="connsiteY0" fmla="*/ 0 h 8915400"/>
              <a:gd name="connsiteX1" fmla="*/ 2289886 w 2289886"/>
              <a:gd name="connsiteY1" fmla="*/ 8915400 h 8915400"/>
              <a:gd name="connsiteX2" fmla="*/ 2208748 w 2289886"/>
              <a:gd name="connsiteY2" fmla="*/ 8915400 h 8915400"/>
              <a:gd name="connsiteX3" fmla="*/ 2203568 w 2289886"/>
              <a:gd name="connsiteY3" fmla="*/ 8912226 h 8915400"/>
              <a:gd name="connsiteX4" fmla="*/ 0 w 2289886"/>
              <a:gd name="connsiteY4" fmla="*/ 4482560 h 8915400"/>
              <a:gd name="connsiteX5" fmla="*/ 2203568 w 2289886"/>
              <a:gd name="connsiteY5" fmla="*/ 52895 h 891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89886" h="8915400">
                <a:moveTo>
                  <a:pt x="2289886" y="0"/>
                </a:moveTo>
                <a:lnTo>
                  <a:pt x="2289886" y="8915400"/>
                </a:lnTo>
                <a:lnTo>
                  <a:pt x="2208748" y="8915400"/>
                </a:lnTo>
                <a:lnTo>
                  <a:pt x="2203568" y="8912226"/>
                </a:lnTo>
                <a:cubicBezTo>
                  <a:pt x="891023" y="8059147"/>
                  <a:pt x="0" y="6395348"/>
                  <a:pt x="0" y="4482560"/>
                </a:cubicBezTo>
                <a:cubicBezTo>
                  <a:pt x="0" y="2569772"/>
                  <a:pt x="891023" y="905972"/>
                  <a:pt x="2203568" y="52895"/>
                </a:cubicBezTo>
                <a:close/>
              </a:path>
            </a:pathLst>
          </a:custGeom>
          <a:solidFill>
            <a:srgbClr val="0169E8"/>
          </a:solidFill>
        </p:spPr>
      </p:pic>
      <p:pic>
        <p:nvPicPr>
          <p:cNvPr id="12" name="Hvitsirkel" hidden="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34"/>
          <a:stretch>
            <a:fillRect/>
          </a:stretch>
        </p:blipFill>
        <p:spPr>
          <a:xfrm>
            <a:off x="11046982" y="1188000"/>
            <a:ext cx="1145018" cy="4457700"/>
          </a:xfrm>
          <a:custGeom>
            <a:avLst/>
            <a:gdLst>
              <a:gd name="connsiteX0" fmla="*/ 2289886 w 2289886"/>
              <a:gd name="connsiteY0" fmla="*/ 0 h 8915400"/>
              <a:gd name="connsiteX1" fmla="*/ 2289886 w 2289886"/>
              <a:gd name="connsiteY1" fmla="*/ 8915400 h 8915400"/>
              <a:gd name="connsiteX2" fmla="*/ 2208748 w 2289886"/>
              <a:gd name="connsiteY2" fmla="*/ 8915400 h 8915400"/>
              <a:gd name="connsiteX3" fmla="*/ 2203568 w 2289886"/>
              <a:gd name="connsiteY3" fmla="*/ 8912226 h 8915400"/>
              <a:gd name="connsiteX4" fmla="*/ 0 w 2289886"/>
              <a:gd name="connsiteY4" fmla="*/ 4482560 h 8915400"/>
              <a:gd name="connsiteX5" fmla="*/ 2203568 w 2289886"/>
              <a:gd name="connsiteY5" fmla="*/ 52895 h 891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89886" h="8915400">
                <a:moveTo>
                  <a:pt x="2289886" y="0"/>
                </a:moveTo>
                <a:lnTo>
                  <a:pt x="2289886" y="8915400"/>
                </a:lnTo>
                <a:lnTo>
                  <a:pt x="2208748" y="8915400"/>
                </a:lnTo>
                <a:lnTo>
                  <a:pt x="2203568" y="8912226"/>
                </a:lnTo>
                <a:cubicBezTo>
                  <a:pt x="891023" y="8059147"/>
                  <a:pt x="0" y="6395348"/>
                  <a:pt x="0" y="4482560"/>
                </a:cubicBezTo>
                <a:cubicBezTo>
                  <a:pt x="0" y="2569772"/>
                  <a:pt x="891023" y="905972"/>
                  <a:pt x="2203568" y="52895"/>
                </a:cubicBezTo>
                <a:close/>
              </a:path>
            </a:pathLst>
          </a:custGeom>
          <a:solidFill>
            <a:srgbClr val="FFFFFF"/>
          </a:solidFill>
        </p:spPr>
      </p:pic>
      <p:pic>
        <p:nvPicPr>
          <p:cNvPr id="13" name="Gråsirkel" hidden="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34"/>
          <a:stretch>
            <a:fillRect/>
          </a:stretch>
        </p:blipFill>
        <p:spPr>
          <a:xfrm>
            <a:off x="11046982" y="1188000"/>
            <a:ext cx="1145018" cy="4457700"/>
          </a:xfrm>
          <a:custGeom>
            <a:avLst/>
            <a:gdLst>
              <a:gd name="connsiteX0" fmla="*/ 2289886 w 2289886"/>
              <a:gd name="connsiteY0" fmla="*/ 0 h 8915400"/>
              <a:gd name="connsiteX1" fmla="*/ 2289886 w 2289886"/>
              <a:gd name="connsiteY1" fmla="*/ 8915400 h 8915400"/>
              <a:gd name="connsiteX2" fmla="*/ 2208748 w 2289886"/>
              <a:gd name="connsiteY2" fmla="*/ 8915400 h 8915400"/>
              <a:gd name="connsiteX3" fmla="*/ 2203568 w 2289886"/>
              <a:gd name="connsiteY3" fmla="*/ 8912226 h 8915400"/>
              <a:gd name="connsiteX4" fmla="*/ 0 w 2289886"/>
              <a:gd name="connsiteY4" fmla="*/ 4482560 h 8915400"/>
              <a:gd name="connsiteX5" fmla="*/ 2203568 w 2289886"/>
              <a:gd name="connsiteY5" fmla="*/ 52895 h 891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89886" h="8915400">
                <a:moveTo>
                  <a:pt x="2289886" y="0"/>
                </a:moveTo>
                <a:lnTo>
                  <a:pt x="2289886" y="8915400"/>
                </a:lnTo>
                <a:lnTo>
                  <a:pt x="2208748" y="8915400"/>
                </a:lnTo>
                <a:lnTo>
                  <a:pt x="2203568" y="8912226"/>
                </a:lnTo>
                <a:cubicBezTo>
                  <a:pt x="891023" y="8059147"/>
                  <a:pt x="0" y="6395348"/>
                  <a:pt x="0" y="4482560"/>
                </a:cubicBezTo>
                <a:cubicBezTo>
                  <a:pt x="0" y="2569772"/>
                  <a:pt x="891023" y="905972"/>
                  <a:pt x="2203568" y="52895"/>
                </a:cubicBezTo>
                <a:close/>
              </a:path>
            </a:pathLst>
          </a:custGeom>
          <a:solidFill>
            <a:srgbClr val="EEEEEE"/>
          </a:solidFill>
        </p:spPr>
      </p:pic>
      <p:pic>
        <p:nvPicPr>
          <p:cNvPr id="7" name="Blå_logo" hidden="1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47" y="720000"/>
            <a:ext cx="1584103" cy="1077915"/>
          </a:xfrm>
          <a:prstGeom prst="rect">
            <a:avLst/>
          </a:prstGeom>
        </p:spPr>
      </p:pic>
      <p:sp>
        <p:nvSpPr>
          <p:cNvPr id="18" name="Plassholder for SmartArt 13"/>
          <p:cNvSpPr>
            <a:spLocks noGrp="1"/>
          </p:cNvSpPr>
          <p:nvPr>
            <p:ph type="dgm" sz="quarter" idx="11" hasCustomPrompt="1"/>
          </p:nvPr>
        </p:nvSpPr>
        <p:spPr>
          <a:xfrm>
            <a:off x="11046982" y="1188000"/>
            <a:ext cx="1144875" cy="4458600"/>
          </a:xfrm>
          <a:blipFill>
            <a:blip r:embed="rId9"/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None/>
              <a:defRPr sz="100"/>
            </a:lvl1pPr>
          </a:lstStyle>
          <a:p>
            <a:r>
              <a:rPr lang="nb-NO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43831948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tellysbilde">
    <p:bg>
      <p:bgPr>
        <a:solidFill>
          <a:schemeClr val="dk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Bilde 14">
            <a:extLst>
              <a:ext uri="{FF2B5EF4-FFF2-40B4-BE49-F238E27FC236}">
                <a16:creationId xmlns:a16="http://schemas.microsoft.com/office/drawing/2014/main" id="{A12D3218-4812-45EB-9209-89E33C526AE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753" y="422319"/>
            <a:ext cx="2881136" cy="1679778"/>
          </a:xfrm>
          <a:prstGeom prst="rect">
            <a:avLst/>
          </a:prstGeom>
        </p:spPr>
      </p:pic>
      <p:pic>
        <p:nvPicPr>
          <p:cNvPr id="9" name="Gradertsirkel" hidden="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34"/>
          <a:stretch>
            <a:fillRect/>
          </a:stretch>
        </p:blipFill>
        <p:spPr>
          <a:xfrm>
            <a:off x="11046982" y="1188000"/>
            <a:ext cx="1145018" cy="4457700"/>
          </a:xfrm>
          <a:custGeom>
            <a:avLst/>
            <a:gdLst>
              <a:gd name="connsiteX0" fmla="*/ 2289886 w 2289886"/>
              <a:gd name="connsiteY0" fmla="*/ 0 h 8915400"/>
              <a:gd name="connsiteX1" fmla="*/ 2289886 w 2289886"/>
              <a:gd name="connsiteY1" fmla="*/ 8915400 h 8915400"/>
              <a:gd name="connsiteX2" fmla="*/ 2208748 w 2289886"/>
              <a:gd name="connsiteY2" fmla="*/ 8915400 h 8915400"/>
              <a:gd name="connsiteX3" fmla="*/ 2203568 w 2289886"/>
              <a:gd name="connsiteY3" fmla="*/ 8912226 h 8915400"/>
              <a:gd name="connsiteX4" fmla="*/ 0 w 2289886"/>
              <a:gd name="connsiteY4" fmla="*/ 4482560 h 8915400"/>
              <a:gd name="connsiteX5" fmla="*/ 2203568 w 2289886"/>
              <a:gd name="connsiteY5" fmla="*/ 52895 h 891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89886" h="8915400">
                <a:moveTo>
                  <a:pt x="2289886" y="0"/>
                </a:moveTo>
                <a:lnTo>
                  <a:pt x="2289886" y="8915400"/>
                </a:lnTo>
                <a:lnTo>
                  <a:pt x="2208748" y="8915400"/>
                </a:lnTo>
                <a:lnTo>
                  <a:pt x="2203568" y="8912226"/>
                </a:lnTo>
                <a:cubicBezTo>
                  <a:pt x="891023" y="8059147"/>
                  <a:pt x="0" y="6395348"/>
                  <a:pt x="0" y="4482560"/>
                </a:cubicBezTo>
                <a:cubicBezTo>
                  <a:pt x="0" y="2569772"/>
                  <a:pt x="891023" y="905972"/>
                  <a:pt x="2203568" y="52895"/>
                </a:cubicBezTo>
                <a:close/>
              </a:path>
            </a:pathLst>
          </a:custGeom>
        </p:spPr>
      </p:pic>
      <p:sp>
        <p:nvSpPr>
          <p:cNvPr id="2" name="Tittel 1"/>
          <p:cNvSpPr>
            <a:spLocks noGrp="1"/>
          </p:cNvSpPr>
          <p:nvPr>
            <p:ph type="ctrTitle" hasCustomPrompt="1"/>
          </p:nvPr>
        </p:nvSpPr>
        <p:spPr>
          <a:xfrm>
            <a:off x="900171" y="2553186"/>
            <a:ext cx="8569629" cy="414338"/>
          </a:xfrm>
        </p:spPr>
        <p:txBody>
          <a:bodyPr anchor="b">
            <a:normAutofit/>
          </a:bodyPr>
          <a:lstStyle>
            <a:lvl1pPr algn="l">
              <a:defRPr sz="2850" b="0">
                <a:solidFill>
                  <a:schemeClr val="bg1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a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 hasCustomPrompt="1"/>
          </p:nvPr>
        </p:nvSpPr>
        <p:spPr>
          <a:xfrm>
            <a:off x="900172" y="3324721"/>
            <a:ext cx="5608065" cy="1655762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1pPr>
            <a:lvl2pPr marL="457177" indent="0" algn="ctr">
              <a:buNone/>
              <a:defRPr sz="2000"/>
            </a:lvl2pPr>
            <a:lvl3pPr marL="914355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3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7" indent="0" algn="ctr">
              <a:buNone/>
              <a:defRPr sz="1600"/>
            </a:lvl9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a </a:t>
            </a:r>
            <a:r>
              <a:rPr lang="nb-NO" dirty="0" err="1"/>
              <a:t>subtitle</a:t>
            </a:r>
            <a:endParaRPr lang="nb-NO" dirty="0"/>
          </a:p>
        </p:txBody>
      </p:sp>
      <p:pic>
        <p:nvPicPr>
          <p:cNvPr id="16" name="Sort_logo" hidden="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137" y="720090"/>
            <a:ext cx="1577246" cy="1080000"/>
          </a:xfrm>
          <a:prstGeom prst="rect">
            <a:avLst/>
          </a:prstGeom>
        </p:spPr>
      </p:pic>
      <p:pic>
        <p:nvPicPr>
          <p:cNvPr id="17" name="Hvit_logo" hidden="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136" y="720090"/>
            <a:ext cx="1584103" cy="1084236"/>
          </a:xfrm>
          <a:prstGeom prst="rect">
            <a:avLst/>
          </a:prstGeom>
        </p:spPr>
      </p:pic>
      <p:pic>
        <p:nvPicPr>
          <p:cNvPr id="11" name="Blåsirkel" hidden="1"/>
          <p:cNvPicPr>
            <a:picLocks noChangeAspect="1"/>
          </p:cNvPicPr>
          <p:nvPr userDrawn="1"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50261" r="9447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734"/>
          <a:stretch>
            <a:fillRect/>
          </a:stretch>
        </p:blipFill>
        <p:spPr>
          <a:xfrm>
            <a:off x="11046982" y="1188000"/>
            <a:ext cx="1145018" cy="4457700"/>
          </a:xfrm>
          <a:custGeom>
            <a:avLst/>
            <a:gdLst>
              <a:gd name="connsiteX0" fmla="*/ 2289886 w 2289886"/>
              <a:gd name="connsiteY0" fmla="*/ 0 h 8915400"/>
              <a:gd name="connsiteX1" fmla="*/ 2289886 w 2289886"/>
              <a:gd name="connsiteY1" fmla="*/ 8915400 h 8915400"/>
              <a:gd name="connsiteX2" fmla="*/ 2208748 w 2289886"/>
              <a:gd name="connsiteY2" fmla="*/ 8915400 h 8915400"/>
              <a:gd name="connsiteX3" fmla="*/ 2203568 w 2289886"/>
              <a:gd name="connsiteY3" fmla="*/ 8912226 h 8915400"/>
              <a:gd name="connsiteX4" fmla="*/ 0 w 2289886"/>
              <a:gd name="connsiteY4" fmla="*/ 4482560 h 8915400"/>
              <a:gd name="connsiteX5" fmla="*/ 2203568 w 2289886"/>
              <a:gd name="connsiteY5" fmla="*/ 52895 h 891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89886" h="8915400">
                <a:moveTo>
                  <a:pt x="2289886" y="0"/>
                </a:moveTo>
                <a:lnTo>
                  <a:pt x="2289886" y="8915400"/>
                </a:lnTo>
                <a:lnTo>
                  <a:pt x="2208748" y="8915400"/>
                </a:lnTo>
                <a:lnTo>
                  <a:pt x="2203568" y="8912226"/>
                </a:lnTo>
                <a:cubicBezTo>
                  <a:pt x="891023" y="8059147"/>
                  <a:pt x="0" y="6395348"/>
                  <a:pt x="0" y="4482560"/>
                </a:cubicBezTo>
                <a:cubicBezTo>
                  <a:pt x="0" y="2569772"/>
                  <a:pt x="891023" y="905972"/>
                  <a:pt x="2203568" y="52895"/>
                </a:cubicBezTo>
                <a:close/>
              </a:path>
            </a:pathLst>
          </a:custGeom>
          <a:solidFill>
            <a:srgbClr val="0169E8"/>
          </a:solidFill>
        </p:spPr>
      </p:pic>
      <p:pic>
        <p:nvPicPr>
          <p:cNvPr id="12" name="Hvitsirkel" hidden="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34"/>
          <a:stretch>
            <a:fillRect/>
          </a:stretch>
        </p:blipFill>
        <p:spPr>
          <a:xfrm>
            <a:off x="11046982" y="1188000"/>
            <a:ext cx="1145018" cy="4457700"/>
          </a:xfrm>
          <a:custGeom>
            <a:avLst/>
            <a:gdLst>
              <a:gd name="connsiteX0" fmla="*/ 2289886 w 2289886"/>
              <a:gd name="connsiteY0" fmla="*/ 0 h 8915400"/>
              <a:gd name="connsiteX1" fmla="*/ 2289886 w 2289886"/>
              <a:gd name="connsiteY1" fmla="*/ 8915400 h 8915400"/>
              <a:gd name="connsiteX2" fmla="*/ 2208748 w 2289886"/>
              <a:gd name="connsiteY2" fmla="*/ 8915400 h 8915400"/>
              <a:gd name="connsiteX3" fmla="*/ 2203568 w 2289886"/>
              <a:gd name="connsiteY3" fmla="*/ 8912226 h 8915400"/>
              <a:gd name="connsiteX4" fmla="*/ 0 w 2289886"/>
              <a:gd name="connsiteY4" fmla="*/ 4482560 h 8915400"/>
              <a:gd name="connsiteX5" fmla="*/ 2203568 w 2289886"/>
              <a:gd name="connsiteY5" fmla="*/ 52895 h 891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89886" h="8915400">
                <a:moveTo>
                  <a:pt x="2289886" y="0"/>
                </a:moveTo>
                <a:lnTo>
                  <a:pt x="2289886" y="8915400"/>
                </a:lnTo>
                <a:lnTo>
                  <a:pt x="2208748" y="8915400"/>
                </a:lnTo>
                <a:lnTo>
                  <a:pt x="2203568" y="8912226"/>
                </a:lnTo>
                <a:cubicBezTo>
                  <a:pt x="891023" y="8059147"/>
                  <a:pt x="0" y="6395348"/>
                  <a:pt x="0" y="4482560"/>
                </a:cubicBezTo>
                <a:cubicBezTo>
                  <a:pt x="0" y="2569772"/>
                  <a:pt x="891023" y="905972"/>
                  <a:pt x="2203568" y="52895"/>
                </a:cubicBezTo>
                <a:close/>
              </a:path>
            </a:pathLst>
          </a:custGeom>
          <a:solidFill>
            <a:srgbClr val="FFFFFF"/>
          </a:solidFill>
        </p:spPr>
      </p:pic>
      <p:pic>
        <p:nvPicPr>
          <p:cNvPr id="13" name="Gråsirkel" hidden="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34"/>
          <a:stretch>
            <a:fillRect/>
          </a:stretch>
        </p:blipFill>
        <p:spPr>
          <a:xfrm>
            <a:off x="11046982" y="1188000"/>
            <a:ext cx="1145018" cy="4457700"/>
          </a:xfrm>
          <a:custGeom>
            <a:avLst/>
            <a:gdLst>
              <a:gd name="connsiteX0" fmla="*/ 2289886 w 2289886"/>
              <a:gd name="connsiteY0" fmla="*/ 0 h 8915400"/>
              <a:gd name="connsiteX1" fmla="*/ 2289886 w 2289886"/>
              <a:gd name="connsiteY1" fmla="*/ 8915400 h 8915400"/>
              <a:gd name="connsiteX2" fmla="*/ 2208748 w 2289886"/>
              <a:gd name="connsiteY2" fmla="*/ 8915400 h 8915400"/>
              <a:gd name="connsiteX3" fmla="*/ 2203568 w 2289886"/>
              <a:gd name="connsiteY3" fmla="*/ 8912226 h 8915400"/>
              <a:gd name="connsiteX4" fmla="*/ 0 w 2289886"/>
              <a:gd name="connsiteY4" fmla="*/ 4482560 h 8915400"/>
              <a:gd name="connsiteX5" fmla="*/ 2203568 w 2289886"/>
              <a:gd name="connsiteY5" fmla="*/ 52895 h 891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89886" h="8915400">
                <a:moveTo>
                  <a:pt x="2289886" y="0"/>
                </a:moveTo>
                <a:lnTo>
                  <a:pt x="2289886" y="8915400"/>
                </a:lnTo>
                <a:lnTo>
                  <a:pt x="2208748" y="8915400"/>
                </a:lnTo>
                <a:lnTo>
                  <a:pt x="2203568" y="8912226"/>
                </a:lnTo>
                <a:cubicBezTo>
                  <a:pt x="891023" y="8059147"/>
                  <a:pt x="0" y="6395348"/>
                  <a:pt x="0" y="4482560"/>
                </a:cubicBezTo>
                <a:cubicBezTo>
                  <a:pt x="0" y="2569772"/>
                  <a:pt x="891023" y="905972"/>
                  <a:pt x="2203568" y="52895"/>
                </a:cubicBezTo>
                <a:close/>
              </a:path>
            </a:pathLst>
          </a:custGeom>
          <a:solidFill>
            <a:srgbClr val="EEEEEE"/>
          </a:solidFill>
        </p:spPr>
      </p:pic>
      <p:pic>
        <p:nvPicPr>
          <p:cNvPr id="7" name="Blå_logo" hidden="1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47" y="720000"/>
            <a:ext cx="1584103" cy="1077915"/>
          </a:xfrm>
          <a:prstGeom prst="rect">
            <a:avLst/>
          </a:prstGeom>
        </p:spPr>
      </p:pic>
      <p:sp>
        <p:nvSpPr>
          <p:cNvPr id="18" name="Plassholder for SmartArt 13"/>
          <p:cNvSpPr>
            <a:spLocks noGrp="1"/>
          </p:cNvSpPr>
          <p:nvPr>
            <p:ph type="dgm" sz="quarter" idx="11" hasCustomPrompt="1"/>
          </p:nvPr>
        </p:nvSpPr>
        <p:spPr>
          <a:xfrm>
            <a:off x="11046982" y="1188000"/>
            <a:ext cx="1144875" cy="4458600"/>
          </a:xfrm>
          <a:blipFill>
            <a:blip r:embed="rId9"/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None/>
              <a:defRPr sz="100"/>
            </a:lvl1pPr>
          </a:lstStyle>
          <a:p>
            <a:r>
              <a:rPr lang="nb-NO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06484668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telslide">
    <p:bg>
      <p:bgPr>
        <a:solidFill>
          <a:schemeClr val="dk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e 8">
            <a:extLst>
              <a:ext uri="{FF2B5EF4-FFF2-40B4-BE49-F238E27FC236}">
                <a16:creationId xmlns:a16="http://schemas.microsoft.com/office/drawing/2014/main" id="{041E3FBC-47DD-4DA0-8BEF-391867A5AC0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753" y="422319"/>
            <a:ext cx="2881136" cy="1679778"/>
          </a:xfrm>
          <a:prstGeom prst="rect">
            <a:avLst/>
          </a:prstGeom>
        </p:spPr>
      </p:pic>
      <p:sp>
        <p:nvSpPr>
          <p:cNvPr id="2" name="Tittel 1"/>
          <p:cNvSpPr>
            <a:spLocks noGrp="1"/>
          </p:cNvSpPr>
          <p:nvPr>
            <p:ph type="ctrTitle" hasCustomPrompt="1"/>
          </p:nvPr>
        </p:nvSpPr>
        <p:spPr>
          <a:xfrm>
            <a:off x="2727518" y="2553186"/>
            <a:ext cx="8569629" cy="414338"/>
          </a:xfrm>
        </p:spPr>
        <p:txBody>
          <a:bodyPr anchor="b">
            <a:normAutofit/>
          </a:bodyPr>
          <a:lstStyle>
            <a:lvl1pPr algn="r">
              <a:defRPr sz="2850" b="0">
                <a:solidFill>
                  <a:schemeClr val="bg1"/>
                </a:solidFill>
              </a:defRPr>
            </a:lvl1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a </a:t>
            </a:r>
            <a:r>
              <a:rPr lang="nb-NO" dirty="0" err="1"/>
              <a:t>chapter</a:t>
            </a:r>
            <a:r>
              <a:rPr lang="nb-NO" dirty="0"/>
              <a:t> </a:t>
            </a:r>
            <a:r>
              <a:rPr lang="nb-NO" dirty="0" err="1"/>
              <a:t>title</a:t>
            </a:r>
            <a:endParaRPr lang="nb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 hasCustomPrompt="1"/>
          </p:nvPr>
        </p:nvSpPr>
        <p:spPr>
          <a:xfrm>
            <a:off x="5689082" y="3324721"/>
            <a:ext cx="5608065" cy="1655762"/>
          </a:xfrm>
        </p:spPr>
        <p:txBody>
          <a:bodyPr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1pPr>
            <a:lvl2pPr marL="457177" indent="0" algn="ctr">
              <a:buNone/>
              <a:defRPr sz="2000"/>
            </a:lvl2pPr>
            <a:lvl3pPr marL="914355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3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7" indent="0" algn="ctr">
              <a:buNone/>
              <a:defRPr sz="1600"/>
            </a:lvl9pPr>
          </a:lstStyle>
          <a:p>
            <a:r>
              <a:rPr lang="nb-NO" dirty="0" err="1"/>
              <a:t>Click</a:t>
            </a:r>
            <a:r>
              <a:rPr lang="nb-NO" dirty="0"/>
              <a:t> to </a:t>
            </a:r>
            <a:r>
              <a:rPr lang="nb-NO" dirty="0" err="1"/>
              <a:t>add</a:t>
            </a:r>
            <a:r>
              <a:rPr lang="nb-NO" dirty="0"/>
              <a:t> a </a:t>
            </a:r>
            <a:r>
              <a:rPr lang="nb-NO" dirty="0" err="1"/>
              <a:t>chapter</a:t>
            </a:r>
            <a:r>
              <a:rPr lang="nb-NO" dirty="0"/>
              <a:t> </a:t>
            </a:r>
            <a:r>
              <a:rPr lang="nb-NO" dirty="0" err="1"/>
              <a:t>subtitle</a:t>
            </a:r>
            <a:endParaRPr lang="nb-NO" dirty="0"/>
          </a:p>
        </p:txBody>
      </p:sp>
      <p:pic>
        <p:nvPicPr>
          <p:cNvPr id="5" name="Sort_logo" hidden="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137" y="720090"/>
            <a:ext cx="1577246" cy="1080000"/>
          </a:xfrm>
          <a:prstGeom prst="rect">
            <a:avLst/>
          </a:prstGeom>
        </p:spPr>
      </p:pic>
      <p:pic>
        <p:nvPicPr>
          <p:cNvPr id="6" name="Hvit_logo" hidden="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136" y="720090"/>
            <a:ext cx="1584103" cy="1084236"/>
          </a:xfrm>
          <a:prstGeom prst="rect">
            <a:avLst/>
          </a:prstGeom>
        </p:spPr>
      </p:pic>
      <p:pic>
        <p:nvPicPr>
          <p:cNvPr id="8" name="Blå_logo" hidden="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47" y="720000"/>
            <a:ext cx="1584103" cy="1077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88863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/>
              <a:t>Klikk for å redigere tittelstil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  <p:sp>
        <p:nvSpPr>
          <p:cNvPr id="9" name="Plassholder for dato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10" name="Plassholder for bunntekst 9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11" name="Plassholder for lysbildenummer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nb-NO"/>
              <a:t> Side </a:t>
            </a:r>
            <a:fld id="{5751DFAA-887F-4071-8EAD-E8CA316FCF06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78426187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 /m under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720136" y="1908000"/>
            <a:ext cx="10784050" cy="4248000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  <p:sp>
        <p:nvSpPr>
          <p:cNvPr id="8" name="Plassholder for tekst 7"/>
          <p:cNvSpPr>
            <a:spLocks noGrp="1"/>
          </p:cNvSpPr>
          <p:nvPr>
            <p:ph type="body" sz="quarter" idx="13"/>
          </p:nvPr>
        </p:nvSpPr>
        <p:spPr>
          <a:xfrm>
            <a:off x="703706" y="1279960"/>
            <a:ext cx="10800480" cy="371475"/>
          </a:xfrm>
        </p:spPr>
        <p:txBody>
          <a:bodyPr/>
          <a:lstStyle>
            <a:lvl1pPr marL="0" indent="0">
              <a:buNone/>
              <a:defRPr>
                <a:solidFill>
                  <a:srgbClr val="898989"/>
                </a:solidFill>
              </a:defRPr>
            </a:lvl1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9" name="Plassholder for dato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10" name="Plassholder for bunntekst 9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11" name="Plassholder for lysbildenummer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nb-NO"/>
              <a:t> Side </a:t>
            </a:r>
            <a:fld id="{5751DFAA-887F-4071-8EAD-E8CA316FCF06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4846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tel og innhold /m under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720136" y="1908000"/>
            <a:ext cx="10784050" cy="4248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 dirty="0"/>
          </a:p>
        </p:txBody>
      </p:sp>
      <p:sp>
        <p:nvSpPr>
          <p:cNvPr id="8" name="Plassholder for tekst 7"/>
          <p:cNvSpPr>
            <a:spLocks noGrp="1"/>
          </p:cNvSpPr>
          <p:nvPr>
            <p:ph type="body" sz="quarter" idx="13"/>
          </p:nvPr>
        </p:nvSpPr>
        <p:spPr>
          <a:xfrm>
            <a:off x="703706" y="1279960"/>
            <a:ext cx="10800480" cy="371475"/>
          </a:xfrm>
        </p:spPr>
        <p:txBody>
          <a:bodyPr/>
          <a:lstStyle>
            <a:lvl1pPr marL="0" indent="0">
              <a:buNone/>
              <a:defRPr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Plassholder for dato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10" name="Plassholder for bunntekst 9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11" name="Plassholder for lysbildenummer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nb-NO"/>
              <a:t> Side </a:t>
            </a:r>
            <a:fld id="{5751DFAA-887F-4071-8EAD-E8CA316FCF06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43989003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9" name="Plassholder for dato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10" name="Plassholder for bunntekst 9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11" name="Plassholder for lysbildenummer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nb-NO"/>
              <a:t> Side </a:t>
            </a:r>
            <a:fld id="{5751DFAA-887F-4071-8EAD-E8CA316FCF06}" type="slidenum">
              <a:rPr lang="nb-NO" smtClean="0"/>
              <a:pPr/>
              <a:t>‹#›</a:t>
            </a:fld>
            <a:endParaRPr lang="nb-NO" dirty="0"/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17"/>
          </p:nvPr>
        </p:nvSpPr>
        <p:spPr>
          <a:xfrm>
            <a:off x="720136" y="1818000"/>
            <a:ext cx="5275002" cy="4329000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  <p:sp>
        <p:nvSpPr>
          <p:cNvPr id="12" name="Plassholder for innhold 5"/>
          <p:cNvSpPr>
            <a:spLocks noGrp="1"/>
          </p:cNvSpPr>
          <p:nvPr>
            <p:ph sz="quarter" idx="18"/>
          </p:nvPr>
        </p:nvSpPr>
        <p:spPr>
          <a:xfrm>
            <a:off x="6229184" y="1818000"/>
            <a:ext cx="5275002" cy="4329000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79008529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3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9" name="Plassholder for dato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10" name="Plassholder for bunntekst 9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11" name="Plassholder for lysbildenummer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nb-NO"/>
              <a:t> Side </a:t>
            </a:r>
            <a:fld id="{5751DFAA-887F-4071-8EAD-E8CA316FCF06}" type="slidenum">
              <a:rPr lang="nb-NO" smtClean="0"/>
              <a:pPr/>
              <a:t>‹#›</a:t>
            </a:fld>
            <a:endParaRPr lang="nb-NO" dirty="0"/>
          </a:p>
        </p:txBody>
      </p:sp>
      <p:sp>
        <p:nvSpPr>
          <p:cNvPr id="5" name="Plassholder for innhold 4"/>
          <p:cNvSpPr>
            <a:spLocks noGrp="1"/>
          </p:cNvSpPr>
          <p:nvPr>
            <p:ph sz="quarter" idx="19"/>
          </p:nvPr>
        </p:nvSpPr>
        <p:spPr>
          <a:xfrm>
            <a:off x="720137" y="1818000"/>
            <a:ext cx="3528671" cy="4329000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  <p:sp>
        <p:nvSpPr>
          <p:cNvPr id="14" name="Plassholder for innhold 4"/>
          <p:cNvSpPr>
            <a:spLocks noGrp="1"/>
          </p:cNvSpPr>
          <p:nvPr>
            <p:ph sz="quarter" idx="20"/>
          </p:nvPr>
        </p:nvSpPr>
        <p:spPr>
          <a:xfrm>
            <a:off x="4347826" y="1818000"/>
            <a:ext cx="3528671" cy="4329000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15" name="Plassholder for innhold 4"/>
          <p:cNvSpPr>
            <a:spLocks noGrp="1"/>
          </p:cNvSpPr>
          <p:nvPr>
            <p:ph sz="quarter" idx="21"/>
          </p:nvPr>
        </p:nvSpPr>
        <p:spPr>
          <a:xfrm>
            <a:off x="7975516" y="1818000"/>
            <a:ext cx="3528671" cy="4329000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426901018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bredt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 hasCustomPrompt="1"/>
          </p:nvPr>
        </p:nvSpPr>
        <p:spPr>
          <a:xfrm>
            <a:off x="0" y="1908239"/>
            <a:ext cx="12192000" cy="4239530"/>
          </a:xfrm>
          <a:solidFill>
            <a:schemeClr val="lt2"/>
          </a:solidFill>
        </p:spPr>
        <p:txBody>
          <a:bodyPr tIns="1800000" anchor="t" anchorCtr="1"/>
          <a:lstStyle>
            <a:lvl1pPr marL="0" indent="0">
              <a:buNone/>
              <a:defRPr/>
            </a:lvl1pPr>
          </a:lstStyle>
          <a:p>
            <a:pPr lvl="0"/>
            <a:r>
              <a:rPr lang="nb-NO" dirty="0"/>
              <a:t>Sett inn bilde / graf / video</a:t>
            </a:r>
          </a:p>
        </p:txBody>
      </p:sp>
      <p:sp>
        <p:nvSpPr>
          <p:cNvPr id="8" name="Plassholder for tekst 7"/>
          <p:cNvSpPr>
            <a:spLocks noGrp="1"/>
          </p:cNvSpPr>
          <p:nvPr>
            <p:ph type="body" sz="quarter" idx="13"/>
          </p:nvPr>
        </p:nvSpPr>
        <p:spPr>
          <a:xfrm>
            <a:off x="703706" y="1333500"/>
            <a:ext cx="10800480" cy="371475"/>
          </a:xfrm>
        </p:spPr>
        <p:txBody>
          <a:bodyPr/>
          <a:lstStyle>
            <a:lvl1pPr marL="0" indent="0">
              <a:buNone/>
              <a:defRPr>
                <a:solidFill>
                  <a:srgbClr val="898989"/>
                </a:solidFill>
              </a:defRPr>
            </a:lvl1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9" name="Plassholder for dato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10" name="Plassholder for bunntekst 9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11" name="Plassholder for lysbildenummer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nb-NO"/>
              <a:t> Side </a:t>
            </a:r>
            <a:fld id="{5751DFAA-887F-4071-8EAD-E8CA316FCF06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88432398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or innholds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 hasCustomPrompt="1"/>
          </p:nvPr>
        </p:nvSpPr>
        <p:spPr>
          <a:xfrm>
            <a:off x="0" y="0"/>
            <a:ext cx="12193718" cy="6416002"/>
          </a:xfrm>
          <a:solidFill>
            <a:schemeClr val="bg2"/>
          </a:solidFill>
        </p:spPr>
        <p:txBody>
          <a:bodyPr tIns="4320000" anchor="t" anchorCtr="1"/>
          <a:lstStyle>
            <a:lvl1pPr marL="0" indent="0">
              <a:buNone/>
              <a:defRPr baseline="0"/>
            </a:lvl1pPr>
          </a:lstStyle>
          <a:p>
            <a:pPr lvl="0"/>
            <a:r>
              <a:rPr lang="nb-NO" dirty="0"/>
              <a:t>Klikke for å sette inn bilde / graf / video</a:t>
            </a:r>
          </a:p>
        </p:txBody>
      </p:sp>
      <p:sp>
        <p:nvSpPr>
          <p:cNvPr id="9" name="Plassholder for dato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10" name="Plassholder for bunntekst 9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11" name="Plassholder for lysbildenummer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nb-NO"/>
              <a:t> Side </a:t>
            </a:r>
            <a:fld id="{5751DFAA-887F-4071-8EAD-E8CA316FCF06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52216924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19741" y="1816799"/>
            <a:ext cx="5275002" cy="540068"/>
          </a:xfrm>
        </p:spPr>
        <p:txBody>
          <a:bodyPr anchor="t">
            <a:normAutofit/>
          </a:bodyPr>
          <a:lstStyle>
            <a:lvl1pPr marL="0" indent="0">
              <a:buNone/>
              <a:defRPr sz="2200" b="1"/>
            </a:lvl1pPr>
            <a:lvl2pPr marL="457177" indent="0">
              <a:buNone/>
              <a:defRPr sz="2000" b="1"/>
            </a:lvl2pPr>
            <a:lvl3pPr marL="914355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3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7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229184" y="1816799"/>
            <a:ext cx="5275002" cy="540068"/>
          </a:xfrm>
        </p:spPr>
        <p:txBody>
          <a:bodyPr anchor="t">
            <a:normAutofit/>
          </a:bodyPr>
          <a:lstStyle>
            <a:lvl1pPr marL="0" indent="0">
              <a:buNone/>
              <a:defRPr sz="2200" b="1"/>
            </a:lvl1pPr>
            <a:lvl2pPr marL="457177" indent="0">
              <a:buNone/>
              <a:defRPr sz="2000" b="1"/>
            </a:lvl2pPr>
            <a:lvl3pPr marL="914355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3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7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10" name="Plassholder for dato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11" name="Plassholder for bunntekst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12" name="Plassholder for lysbildenumm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 Side </a:t>
            </a:r>
            <a:fld id="{5751DFAA-887F-4071-8EAD-E8CA316FCF06}" type="slidenum">
              <a:rPr lang="nb-NO" smtClean="0"/>
              <a:pPr/>
              <a:t>‹#›</a:t>
            </a:fld>
            <a:endParaRPr lang="nb-NO" dirty="0"/>
          </a:p>
        </p:txBody>
      </p:sp>
      <p:sp>
        <p:nvSpPr>
          <p:cNvPr id="13" name="Tittel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  <a:endParaRPr lang="en-GB"/>
          </a:p>
        </p:txBody>
      </p:sp>
      <p:sp>
        <p:nvSpPr>
          <p:cNvPr id="7" name="Plassholder for innhold 6"/>
          <p:cNvSpPr>
            <a:spLocks noGrp="1"/>
          </p:cNvSpPr>
          <p:nvPr>
            <p:ph sz="quarter" idx="13"/>
          </p:nvPr>
        </p:nvSpPr>
        <p:spPr>
          <a:xfrm>
            <a:off x="719741" y="2356866"/>
            <a:ext cx="5275002" cy="3790134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15" name="Plassholder for innhold 6"/>
          <p:cNvSpPr>
            <a:spLocks noGrp="1"/>
          </p:cNvSpPr>
          <p:nvPr>
            <p:ph sz="quarter" idx="14"/>
          </p:nvPr>
        </p:nvSpPr>
        <p:spPr>
          <a:xfrm>
            <a:off x="6229184" y="2356866"/>
            <a:ext cx="5275002" cy="3790134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368296026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6" name="Plassholder for dato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bunntekst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8" name="Plassholder for lysbilde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 Side </a:t>
            </a:r>
            <a:fld id="{5751DFAA-887F-4071-8EAD-E8CA316FCF06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61819335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 Side </a:t>
            </a:r>
            <a:fld id="{5751DFAA-887F-4071-8EAD-E8CA316FCF06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4207232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9" name="Plassholder for dato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10" name="Plassholder for bunntekst 9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11" name="Plassholder for lysbildenummer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nb-NO"/>
              <a:t> Side </a:t>
            </a:r>
            <a:fld id="{5751DFAA-887F-4071-8EAD-E8CA316FCF06}" type="slidenum">
              <a:rPr lang="nb-NO" smtClean="0"/>
              <a:pPr/>
              <a:t>‹#›</a:t>
            </a:fld>
            <a:endParaRPr lang="nb-NO" dirty="0"/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17"/>
          </p:nvPr>
        </p:nvSpPr>
        <p:spPr>
          <a:xfrm>
            <a:off x="720136" y="1818000"/>
            <a:ext cx="5275002" cy="4329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 dirty="0"/>
          </a:p>
        </p:txBody>
      </p:sp>
      <p:sp>
        <p:nvSpPr>
          <p:cNvPr id="12" name="Plassholder for innhold 5"/>
          <p:cNvSpPr>
            <a:spLocks noGrp="1"/>
          </p:cNvSpPr>
          <p:nvPr>
            <p:ph sz="quarter" idx="18"/>
          </p:nvPr>
        </p:nvSpPr>
        <p:spPr>
          <a:xfrm>
            <a:off x="6229184" y="1818000"/>
            <a:ext cx="5275002" cy="4329000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728075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tel og 3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9" name="Plassholder for dato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10" name="Plassholder for bunntekst 9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11" name="Plassholder for lysbildenummer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nb-NO"/>
              <a:t> Side </a:t>
            </a:r>
            <a:fld id="{5751DFAA-887F-4071-8EAD-E8CA316FCF06}" type="slidenum">
              <a:rPr lang="nb-NO" smtClean="0"/>
              <a:pPr/>
              <a:t>‹#›</a:t>
            </a:fld>
            <a:endParaRPr lang="nb-NO" dirty="0"/>
          </a:p>
        </p:txBody>
      </p:sp>
      <p:sp>
        <p:nvSpPr>
          <p:cNvPr id="5" name="Plassholder for innhold 4"/>
          <p:cNvSpPr>
            <a:spLocks noGrp="1"/>
          </p:cNvSpPr>
          <p:nvPr>
            <p:ph sz="quarter" idx="19"/>
          </p:nvPr>
        </p:nvSpPr>
        <p:spPr>
          <a:xfrm>
            <a:off x="720137" y="1818000"/>
            <a:ext cx="3528671" cy="4329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 dirty="0"/>
          </a:p>
        </p:txBody>
      </p:sp>
      <p:sp>
        <p:nvSpPr>
          <p:cNvPr id="14" name="Plassholder for innhold 4"/>
          <p:cNvSpPr>
            <a:spLocks noGrp="1"/>
          </p:cNvSpPr>
          <p:nvPr>
            <p:ph sz="quarter" idx="20"/>
          </p:nvPr>
        </p:nvSpPr>
        <p:spPr>
          <a:xfrm>
            <a:off x="4347826" y="1818000"/>
            <a:ext cx="3528671" cy="4329000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15" name="Plassholder for innhold 4"/>
          <p:cNvSpPr>
            <a:spLocks noGrp="1"/>
          </p:cNvSpPr>
          <p:nvPr>
            <p:ph sz="quarter" idx="21"/>
          </p:nvPr>
        </p:nvSpPr>
        <p:spPr>
          <a:xfrm>
            <a:off x="7975516" y="1818000"/>
            <a:ext cx="3528671" cy="4329000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00734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tel og bredt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 hasCustomPrompt="1"/>
          </p:nvPr>
        </p:nvSpPr>
        <p:spPr>
          <a:xfrm>
            <a:off x="0" y="1908239"/>
            <a:ext cx="12192000" cy="4239530"/>
          </a:xfrm>
          <a:solidFill>
            <a:schemeClr val="lt2"/>
          </a:solidFill>
        </p:spPr>
        <p:txBody>
          <a:bodyPr tIns="1800000" anchor="t" anchorCtr="1"/>
          <a:lstStyle>
            <a:lvl1pPr marL="0" indent="0">
              <a:buNone/>
              <a:defRPr/>
            </a:lvl1pPr>
          </a:lstStyle>
          <a:p>
            <a:pPr lvl="0"/>
            <a:r>
              <a:rPr lang="nb-NO" dirty="0"/>
              <a:t>Sett inn bilde / graf / video</a:t>
            </a:r>
          </a:p>
        </p:txBody>
      </p:sp>
      <p:sp>
        <p:nvSpPr>
          <p:cNvPr id="8" name="Plassholder for tekst 7"/>
          <p:cNvSpPr>
            <a:spLocks noGrp="1"/>
          </p:cNvSpPr>
          <p:nvPr>
            <p:ph type="body" sz="quarter" idx="13"/>
          </p:nvPr>
        </p:nvSpPr>
        <p:spPr>
          <a:xfrm>
            <a:off x="703706" y="1333500"/>
            <a:ext cx="10800480" cy="371475"/>
          </a:xfrm>
        </p:spPr>
        <p:txBody>
          <a:bodyPr/>
          <a:lstStyle>
            <a:lvl1pPr marL="0" indent="0">
              <a:buNone/>
              <a:defRPr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Plassholder for dato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10" name="Plassholder for bunntekst 9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11" name="Plassholder for lysbildenummer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nb-NO"/>
              <a:t> Side </a:t>
            </a:r>
            <a:fld id="{5751DFAA-887F-4071-8EAD-E8CA316FCF06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964988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or innholds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 hasCustomPrompt="1"/>
          </p:nvPr>
        </p:nvSpPr>
        <p:spPr>
          <a:xfrm>
            <a:off x="0" y="0"/>
            <a:ext cx="12193718" cy="6416002"/>
          </a:xfrm>
          <a:solidFill>
            <a:schemeClr val="bg2"/>
          </a:solidFill>
        </p:spPr>
        <p:txBody>
          <a:bodyPr tIns="4320000" anchor="t" anchorCtr="1"/>
          <a:lstStyle>
            <a:lvl1pPr marL="0" indent="0">
              <a:buNone/>
              <a:defRPr baseline="0"/>
            </a:lvl1pPr>
          </a:lstStyle>
          <a:p>
            <a:pPr lvl="0"/>
            <a:r>
              <a:rPr lang="nb-NO" dirty="0"/>
              <a:t>Klikke for å sette inn bilde / graf / video</a:t>
            </a:r>
          </a:p>
        </p:txBody>
      </p:sp>
      <p:sp>
        <p:nvSpPr>
          <p:cNvPr id="9" name="Plassholder for dato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10" name="Plassholder for bunntekst 9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11" name="Plassholder for lysbildenummer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nb-NO"/>
              <a:t> Side </a:t>
            </a:r>
            <a:fld id="{5751DFAA-887F-4071-8EAD-E8CA316FCF06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416976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19741" y="1816799"/>
            <a:ext cx="5275002" cy="540068"/>
          </a:xfrm>
        </p:spPr>
        <p:txBody>
          <a:bodyPr anchor="t">
            <a:normAutofit/>
          </a:bodyPr>
          <a:lstStyle>
            <a:lvl1pPr marL="0" indent="0">
              <a:buNone/>
              <a:defRPr sz="2200" b="1"/>
            </a:lvl1pPr>
            <a:lvl2pPr marL="457177" indent="0">
              <a:buNone/>
              <a:defRPr sz="2000" b="1"/>
            </a:lvl2pPr>
            <a:lvl3pPr marL="914355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3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229184" y="1816799"/>
            <a:ext cx="5275002" cy="540068"/>
          </a:xfrm>
        </p:spPr>
        <p:txBody>
          <a:bodyPr anchor="t">
            <a:normAutofit/>
          </a:bodyPr>
          <a:lstStyle>
            <a:lvl1pPr marL="0" indent="0">
              <a:buNone/>
              <a:defRPr sz="2200" b="1"/>
            </a:lvl1pPr>
            <a:lvl2pPr marL="457177" indent="0">
              <a:buNone/>
              <a:defRPr sz="2000" b="1"/>
            </a:lvl2pPr>
            <a:lvl3pPr marL="914355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3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7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Plassholder for dato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11" name="Plassholder for bunntekst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12" name="Plassholder for lysbildenumm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 Side </a:t>
            </a:r>
            <a:fld id="{5751DFAA-887F-4071-8EAD-E8CA316FCF06}" type="slidenum">
              <a:rPr lang="nb-NO" smtClean="0"/>
              <a:pPr/>
              <a:t>‹#›</a:t>
            </a:fld>
            <a:endParaRPr lang="nb-NO" dirty="0"/>
          </a:p>
        </p:txBody>
      </p:sp>
      <p:sp>
        <p:nvSpPr>
          <p:cNvPr id="13" name="Tittel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Plassholder for innhold 6"/>
          <p:cNvSpPr>
            <a:spLocks noGrp="1"/>
          </p:cNvSpPr>
          <p:nvPr>
            <p:ph sz="quarter" idx="13"/>
          </p:nvPr>
        </p:nvSpPr>
        <p:spPr>
          <a:xfrm>
            <a:off x="719741" y="2356866"/>
            <a:ext cx="5275002" cy="379013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15" name="Plassholder for innhold 6"/>
          <p:cNvSpPr>
            <a:spLocks noGrp="1"/>
          </p:cNvSpPr>
          <p:nvPr>
            <p:ph sz="quarter" idx="14"/>
          </p:nvPr>
        </p:nvSpPr>
        <p:spPr>
          <a:xfrm>
            <a:off x="6229184" y="2356866"/>
            <a:ext cx="5275002" cy="3790134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99940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vmlDrawing" Target="../drawings/vmlDrawing3.v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oleObject" Target="../embeddings/oleObject3.bin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oleObject" Target="../embeddings/oleObject5.bin"/><Relationship Id="rId2" Type="http://schemas.openxmlformats.org/officeDocument/2006/relationships/slideLayout" Target="../slideLayouts/slideLayout24.xml"/><Relationship Id="rId16" Type="http://schemas.openxmlformats.org/officeDocument/2006/relationships/tags" Target="../tags/tag5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vmlDrawing" Target="../drawings/vmlDrawing5.vml"/><Relationship Id="rId10" Type="http://schemas.openxmlformats.org/officeDocument/2006/relationships/slideLayout" Target="../slideLayouts/slideLayout32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4"/>
            </p:custDataLst>
            <p:extLst>
              <p:ext uri="{D42A27DB-BD31-4B8C-83A1-F6EECF244321}">
                <p14:modId xmlns:p14="http://schemas.microsoft.com/office/powerpoint/2010/main" val="451835571"/>
              </p:ext>
            </p:extLst>
          </p:nvPr>
        </p:nvGraphicFramePr>
        <p:xfrm>
          <a:off x="794" y="794"/>
          <a:ext cx="794" cy="7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3" name="think-cell Slide" r:id="rId15" imgW="216" imgH="216" progId="TCLayout.ActiveDocument.1">
                  <p:embed/>
                </p:oleObj>
              </mc:Choice>
              <mc:Fallback>
                <p:oleObj name="think-cell Slide" r:id="rId15" imgW="216" imgH="216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794" y="794"/>
                        <a:ext cx="794" cy="7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720136" y="351548"/>
            <a:ext cx="10784050" cy="83681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b-NO" dirty="0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0136" y="1818238"/>
            <a:ext cx="10784050" cy="432953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2880548" y="6534817"/>
            <a:ext cx="846221" cy="18466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sz="1000">
                <a:solidFill>
                  <a:srgbClr val="C1C1C1"/>
                </a:solidFill>
              </a:defRPr>
            </a:lvl1pPr>
          </a:lstStyle>
          <a:p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655978" y="6534817"/>
            <a:ext cx="5401027" cy="18466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ctr">
              <a:defRPr sz="1000">
                <a:solidFill>
                  <a:srgbClr val="C1C1C1"/>
                </a:solidFill>
              </a:defRPr>
            </a:lvl1pPr>
          </a:lstStyle>
          <a:p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0986215" y="6534817"/>
            <a:ext cx="718095" cy="18466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r">
              <a:defRPr sz="1000">
                <a:solidFill>
                  <a:srgbClr val="C1C1C1"/>
                </a:solidFill>
              </a:defRPr>
            </a:lvl1pPr>
          </a:lstStyle>
          <a:p>
            <a:r>
              <a:rPr lang="nb-NO"/>
              <a:t> Side </a:t>
            </a:r>
            <a:fld id="{5751DFAA-887F-4071-8EAD-E8CA316FCF06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7" name="Bilde 6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82" y="6547418"/>
            <a:ext cx="2027158" cy="15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182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355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rgbClr val="000000"/>
          </a:solidFill>
          <a:latin typeface="+mj-lt"/>
          <a:ea typeface="+mj-ea"/>
          <a:cs typeface="+mj-cs"/>
        </a:defRPr>
      </a:lvl1pPr>
    </p:titleStyle>
    <p:bodyStyle>
      <a:lvl1pPr marL="270000" indent="-270000" algn="l" defTabSz="914355" rtl="0" eaLnBrk="1" latinLnBrk="0" hangingPunct="1">
        <a:lnSpc>
          <a:spcPct val="100000"/>
        </a:lnSpc>
        <a:spcBef>
          <a:spcPts val="250"/>
        </a:spcBef>
        <a:buClr>
          <a:schemeClr val="tx2"/>
        </a:buClr>
        <a:buFont typeface="Wingdings 2" panose="05020102010507070707" pitchFamily="18" charset="2"/>
        <a:buChar char=""/>
        <a:defRPr sz="2200" kern="1200">
          <a:solidFill>
            <a:srgbClr val="000000"/>
          </a:solidFill>
          <a:latin typeface="+mn-lt"/>
          <a:ea typeface="+mn-ea"/>
          <a:cs typeface="+mn-cs"/>
        </a:defRPr>
      </a:lvl1pPr>
      <a:lvl2pPr marL="486000" indent="-270000" algn="l" defTabSz="914355" rtl="0" eaLnBrk="1" latinLnBrk="0" hangingPunct="1">
        <a:lnSpc>
          <a:spcPct val="100000"/>
        </a:lnSpc>
        <a:spcBef>
          <a:spcPts val="250"/>
        </a:spcBef>
        <a:buClr>
          <a:schemeClr val="tx2"/>
        </a:buClr>
        <a:buFont typeface="Wingdings 2" panose="05020102010507070707" pitchFamily="18" charset="2"/>
        <a:buChar char=""/>
        <a:defRPr sz="2000" kern="1200">
          <a:solidFill>
            <a:srgbClr val="000000"/>
          </a:solidFill>
          <a:latin typeface="+mn-lt"/>
          <a:ea typeface="+mn-ea"/>
          <a:cs typeface="+mn-cs"/>
        </a:defRPr>
      </a:lvl2pPr>
      <a:lvl3pPr marL="702000" indent="-270000" algn="l" defTabSz="914355" rtl="0" eaLnBrk="1" latinLnBrk="0" hangingPunct="1">
        <a:lnSpc>
          <a:spcPct val="100000"/>
        </a:lnSpc>
        <a:spcBef>
          <a:spcPts val="250"/>
        </a:spcBef>
        <a:buClr>
          <a:schemeClr val="tx2"/>
        </a:buClr>
        <a:buFont typeface="Wingdings 2" panose="05020102010507070707" pitchFamily="18" charset="2"/>
        <a:buChar char=""/>
        <a:defRPr sz="1800" kern="1200">
          <a:solidFill>
            <a:srgbClr val="000000"/>
          </a:solidFill>
          <a:latin typeface="+mn-lt"/>
          <a:ea typeface="+mn-ea"/>
          <a:cs typeface="+mn-cs"/>
        </a:defRPr>
      </a:lvl3pPr>
      <a:lvl4pPr marL="918000" indent="-270000" algn="l" defTabSz="914355" rtl="0" eaLnBrk="1" latinLnBrk="0" hangingPunct="1">
        <a:lnSpc>
          <a:spcPct val="100000"/>
        </a:lnSpc>
        <a:spcBef>
          <a:spcPts val="250"/>
        </a:spcBef>
        <a:buClr>
          <a:schemeClr val="tx2"/>
        </a:buClr>
        <a:buFont typeface="Wingdings 2" panose="05020102010507070707" pitchFamily="18" charset="2"/>
        <a:buChar char=""/>
        <a:defRPr sz="1600" kern="1200">
          <a:solidFill>
            <a:srgbClr val="000000"/>
          </a:solidFill>
          <a:latin typeface="+mn-lt"/>
          <a:ea typeface="+mn-ea"/>
          <a:cs typeface="+mn-cs"/>
        </a:defRPr>
      </a:lvl4pPr>
      <a:lvl5pPr marL="1134000" indent="-270000" algn="l" defTabSz="914355" rtl="0" eaLnBrk="1" latinLnBrk="0" hangingPunct="1">
        <a:lnSpc>
          <a:spcPct val="100000"/>
        </a:lnSpc>
        <a:spcBef>
          <a:spcPts val="250"/>
        </a:spcBef>
        <a:buClr>
          <a:schemeClr val="tx2"/>
        </a:buClr>
        <a:buFont typeface="Wingdings 2" panose="05020102010507070707" pitchFamily="18" charset="2"/>
        <a:buChar char=""/>
        <a:defRPr sz="16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475" indent="-228589" algn="l" defTabSz="91435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5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3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7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4"/>
            </p:custDataLst>
            <p:extLst>
              <p:ext uri="{D42A27DB-BD31-4B8C-83A1-F6EECF244321}">
                <p14:modId xmlns:p14="http://schemas.microsoft.com/office/powerpoint/2010/main" val="2718157630"/>
              </p:ext>
            </p:extLst>
          </p:nvPr>
        </p:nvGraphicFramePr>
        <p:xfrm>
          <a:off x="794" y="794"/>
          <a:ext cx="794" cy="7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3" name="think-cell Slide" r:id="rId15" imgW="216" imgH="216" progId="TCLayout.ActiveDocument.1">
                  <p:embed/>
                </p:oleObj>
              </mc:Choice>
              <mc:Fallback>
                <p:oleObj name="think-cell Slide" r:id="rId15" imgW="216" imgH="216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794" y="794"/>
                        <a:ext cx="794" cy="7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720136" y="351548"/>
            <a:ext cx="10784050" cy="83681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b-NO" dirty="0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0136" y="1818238"/>
            <a:ext cx="10784050" cy="432953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2880548" y="6534817"/>
            <a:ext cx="846221" cy="18466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sz="1000">
                <a:solidFill>
                  <a:srgbClr val="C1C1C1"/>
                </a:solidFill>
              </a:defRPr>
            </a:lvl1pPr>
          </a:lstStyle>
          <a:p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655978" y="6534817"/>
            <a:ext cx="5401027" cy="18466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ctr">
              <a:defRPr sz="1000">
                <a:solidFill>
                  <a:srgbClr val="C1C1C1"/>
                </a:solidFill>
              </a:defRPr>
            </a:lvl1pPr>
          </a:lstStyle>
          <a:p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0986215" y="6534817"/>
            <a:ext cx="718095" cy="18466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r">
              <a:defRPr sz="1000">
                <a:solidFill>
                  <a:srgbClr val="C1C1C1"/>
                </a:solidFill>
              </a:defRPr>
            </a:lvl1pPr>
          </a:lstStyle>
          <a:p>
            <a:r>
              <a:rPr lang="nb-NO"/>
              <a:t> Side </a:t>
            </a:r>
            <a:fld id="{5751DFAA-887F-4071-8EAD-E8CA316FCF06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7" name="Bilde 6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82" y="6547418"/>
            <a:ext cx="2027158" cy="15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045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355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rgbClr val="000000"/>
          </a:solidFill>
          <a:latin typeface="+mj-lt"/>
          <a:ea typeface="+mj-ea"/>
          <a:cs typeface="+mj-cs"/>
        </a:defRPr>
      </a:lvl1pPr>
    </p:titleStyle>
    <p:bodyStyle>
      <a:lvl1pPr marL="270000" indent="-270000" algn="l" defTabSz="914355" rtl="0" eaLnBrk="1" latinLnBrk="0" hangingPunct="1">
        <a:lnSpc>
          <a:spcPct val="100000"/>
        </a:lnSpc>
        <a:spcBef>
          <a:spcPts val="250"/>
        </a:spcBef>
        <a:buClr>
          <a:schemeClr val="tx2"/>
        </a:buClr>
        <a:buFont typeface="Wingdings 2" panose="05020102010507070707" pitchFamily="18" charset="2"/>
        <a:buChar char=""/>
        <a:defRPr sz="2200" kern="1200">
          <a:solidFill>
            <a:srgbClr val="000000"/>
          </a:solidFill>
          <a:latin typeface="+mn-lt"/>
          <a:ea typeface="+mn-ea"/>
          <a:cs typeface="+mn-cs"/>
        </a:defRPr>
      </a:lvl1pPr>
      <a:lvl2pPr marL="486000" indent="-270000" algn="l" defTabSz="914355" rtl="0" eaLnBrk="1" latinLnBrk="0" hangingPunct="1">
        <a:lnSpc>
          <a:spcPct val="100000"/>
        </a:lnSpc>
        <a:spcBef>
          <a:spcPts val="250"/>
        </a:spcBef>
        <a:buClr>
          <a:schemeClr val="tx2"/>
        </a:buClr>
        <a:buFont typeface="Wingdings 2" panose="05020102010507070707" pitchFamily="18" charset="2"/>
        <a:buChar char=""/>
        <a:defRPr sz="2000" kern="1200">
          <a:solidFill>
            <a:srgbClr val="000000"/>
          </a:solidFill>
          <a:latin typeface="+mn-lt"/>
          <a:ea typeface="+mn-ea"/>
          <a:cs typeface="+mn-cs"/>
        </a:defRPr>
      </a:lvl2pPr>
      <a:lvl3pPr marL="702000" indent="-270000" algn="l" defTabSz="914355" rtl="0" eaLnBrk="1" latinLnBrk="0" hangingPunct="1">
        <a:lnSpc>
          <a:spcPct val="100000"/>
        </a:lnSpc>
        <a:spcBef>
          <a:spcPts val="250"/>
        </a:spcBef>
        <a:buClr>
          <a:schemeClr val="tx2"/>
        </a:buClr>
        <a:buFont typeface="Wingdings 2" panose="05020102010507070707" pitchFamily="18" charset="2"/>
        <a:buChar char=""/>
        <a:defRPr sz="1800" kern="1200">
          <a:solidFill>
            <a:srgbClr val="000000"/>
          </a:solidFill>
          <a:latin typeface="+mn-lt"/>
          <a:ea typeface="+mn-ea"/>
          <a:cs typeface="+mn-cs"/>
        </a:defRPr>
      </a:lvl3pPr>
      <a:lvl4pPr marL="918000" indent="-270000" algn="l" defTabSz="914355" rtl="0" eaLnBrk="1" latinLnBrk="0" hangingPunct="1">
        <a:lnSpc>
          <a:spcPct val="100000"/>
        </a:lnSpc>
        <a:spcBef>
          <a:spcPts val="250"/>
        </a:spcBef>
        <a:buClr>
          <a:schemeClr val="tx2"/>
        </a:buClr>
        <a:buFont typeface="Wingdings 2" panose="05020102010507070707" pitchFamily="18" charset="2"/>
        <a:buChar char=""/>
        <a:defRPr sz="1600" kern="1200">
          <a:solidFill>
            <a:srgbClr val="000000"/>
          </a:solidFill>
          <a:latin typeface="+mn-lt"/>
          <a:ea typeface="+mn-ea"/>
          <a:cs typeface="+mn-cs"/>
        </a:defRPr>
      </a:lvl4pPr>
      <a:lvl5pPr marL="1134000" indent="-270000" algn="l" defTabSz="914355" rtl="0" eaLnBrk="1" latinLnBrk="0" hangingPunct="1">
        <a:lnSpc>
          <a:spcPct val="100000"/>
        </a:lnSpc>
        <a:spcBef>
          <a:spcPts val="250"/>
        </a:spcBef>
        <a:buClr>
          <a:schemeClr val="tx2"/>
        </a:buClr>
        <a:buFont typeface="Wingdings 2" panose="05020102010507070707" pitchFamily="18" charset="2"/>
        <a:buChar char=""/>
        <a:defRPr sz="16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475" indent="-228589" algn="l" defTabSz="91435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5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3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7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6"/>
            </p:custDataLst>
          </p:nvPr>
        </p:nvGraphicFramePr>
        <p:xfrm>
          <a:off x="794" y="794"/>
          <a:ext cx="794" cy="7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1" name="think-cell Slide" r:id="rId17" imgW="216" imgH="216" progId="TCLayout.ActiveDocument.1">
                  <p:embed/>
                </p:oleObj>
              </mc:Choice>
              <mc:Fallback>
                <p:oleObj name="think-cell Slide" r:id="rId17" imgW="216" imgH="216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794" y="794"/>
                        <a:ext cx="794" cy="7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720136" y="351548"/>
            <a:ext cx="10784050" cy="83681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b-NO" dirty="0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0136" y="1818238"/>
            <a:ext cx="10784050" cy="432953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2880548" y="6534817"/>
            <a:ext cx="846221" cy="18466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sz="1000">
                <a:solidFill>
                  <a:srgbClr val="C1C1C1"/>
                </a:solidFill>
              </a:defRPr>
            </a:lvl1pPr>
          </a:lstStyle>
          <a:p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655978" y="6534817"/>
            <a:ext cx="5401027" cy="18466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ctr">
              <a:defRPr sz="1000">
                <a:solidFill>
                  <a:srgbClr val="C1C1C1"/>
                </a:solidFill>
              </a:defRPr>
            </a:lvl1pPr>
          </a:lstStyle>
          <a:p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0986215" y="6534817"/>
            <a:ext cx="718095" cy="18466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r">
              <a:defRPr sz="1000">
                <a:solidFill>
                  <a:srgbClr val="C1C1C1"/>
                </a:solidFill>
              </a:defRPr>
            </a:lvl1pPr>
          </a:lstStyle>
          <a:p>
            <a:r>
              <a:rPr lang="nb-NO"/>
              <a:t> Side </a:t>
            </a:r>
            <a:fld id="{5751DFAA-887F-4071-8EAD-E8CA316FCF06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7" name="Bilde 6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82" y="6547418"/>
            <a:ext cx="2027158" cy="15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612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</p:sldLayoutIdLst>
  <p:hf hdr="0" ftr="0" dt="0"/>
  <p:txStyles>
    <p:titleStyle>
      <a:lvl1pPr algn="l" defTabSz="914355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rgbClr val="000000"/>
          </a:solidFill>
          <a:latin typeface="+mj-lt"/>
          <a:ea typeface="+mj-ea"/>
          <a:cs typeface="+mj-cs"/>
        </a:defRPr>
      </a:lvl1pPr>
    </p:titleStyle>
    <p:bodyStyle>
      <a:lvl1pPr marL="270000" indent="-270000" algn="l" defTabSz="914355" rtl="0" eaLnBrk="1" latinLnBrk="0" hangingPunct="1">
        <a:lnSpc>
          <a:spcPct val="100000"/>
        </a:lnSpc>
        <a:spcBef>
          <a:spcPts val="250"/>
        </a:spcBef>
        <a:buClr>
          <a:schemeClr val="tx2"/>
        </a:buClr>
        <a:buFont typeface="Wingdings 2" panose="05020102010507070707" pitchFamily="18" charset="2"/>
        <a:buChar char=""/>
        <a:defRPr sz="2200" kern="1200">
          <a:solidFill>
            <a:srgbClr val="000000"/>
          </a:solidFill>
          <a:latin typeface="+mn-lt"/>
          <a:ea typeface="+mn-ea"/>
          <a:cs typeface="+mn-cs"/>
        </a:defRPr>
      </a:lvl1pPr>
      <a:lvl2pPr marL="486000" indent="-270000" algn="l" defTabSz="914355" rtl="0" eaLnBrk="1" latinLnBrk="0" hangingPunct="1">
        <a:lnSpc>
          <a:spcPct val="100000"/>
        </a:lnSpc>
        <a:spcBef>
          <a:spcPts val="250"/>
        </a:spcBef>
        <a:buClr>
          <a:schemeClr val="tx2"/>
        </a:buClr>
        <a:buFont typeface="Wingdings 2" panose="05020102010507070707" pitchFamily="18" charset="2"/>
        <a:buChar char=""/>
        <a:defRPr sz="2000" kern="1200">
          <a:solidFill>
            <a:srgbClr val="000000"/>
          </a:solidFill>
          <a:latin typeface="+mn-lt"/>
          <a:ea typeface="+mn-ea"/>
          <a:cs typeface="+mn-cs"/>
        </a:defRPr>
      </a:lvl2pPr>
      <a:lvl3pPr marL="702000" indent="-270000" algn="l" defTabSz="914355" rtl="0" eaLnBrk="1" latinLnBrk="0" hangingPunct="1">
        <a:lnSpc>
          <a:spcPct val="100000"/>
        </a:lnSpc>
        <a:spcBef>
          <a:spcPts val="250"/>
        </a:spcBef>
        <a:buClr>
          <a:schemeClr val="tx2"/>
        </a:buClr>
        <a:buFont typeface="Wingdings 2" panose="05020102010507070707" pitchFamily="18" charset="2"/>
        <a:buChar char=""/>
        <a:defRPr sz="1800" kern="1200">
          <a:solidFill>
            <a:srgbClr val="000000"/>
          </a:solidFill>
          <a:latin typeface="+mn-lt"/>
          <a:ea typeface="+mn-ea"/>
          <a:cs typeface="+mn-cs"/>
        </a:defRPr>
      </a:lvl3pPr>
      <a:lvl4pPr marL="918000" indent="-270000" algn="l" defTabSz="914355" rtl="0" eaLnBrk="1" latinLnBrk="0" hangingPunct="1">
        <a:lnSpc>
          <a:spcPct val="100000"/>
        </a:lnSpc>
        <a:spcBef>
          <a:spcPts val="250"/>
        </a:spcBef>
        <a:buClr>
          <a:schemeClr val="tx2"/>
        </a:buClr>
        <a:buFont typeface="Wingdings 2" panose="05020102010507070707" pitchFamily="18" charset="2"/>
        <a:buChar char=""/>
        <a:defRPr sz="1600" kern="1200">
          <a:solidFill>
            <a:srgbClr val="000000"/>
          </a:solidFill>
          <a:latin typeface="+mn-lt"/>
          <a:ea typeface="+mn-ea"/>
          <a:cs typeface="+mn-cs"/>
        </a:defRPr>
      </a:lvl4pPr>
      <a:lvl5pPr marL="1134000" indent="-270000" algn="l" defTabSz="914355" rtl="0" eaLnBrk="1" latinLnBrk="0" hangingPunct="1">
        <a:lnSpc>
          <a:spcPct val="100000"/>
        </a:lnSpc>
        <a:spcBef>
          <a:spcPts val="250"/>
        </a:spcBef>
        <a:buClr>
          <a:schemeClr val="tx2"/>
        </a:buClr>
        <a:buFont typeface="Wingdings 2" panose="05020102010507070707" pitchFamily="18" charset="2"/>
        <a:buChar char=""/>
        <a:defRPr sz="16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475" indent="-228589" algn="l" defTabSz="91435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5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3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7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720136" y="351548"/>
            <a:ext cx="10784050" cy="83681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b-NO" dirty="0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0136" y="1818238"/>
            <a:ext cx="10784050" cy="432953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2880548" y="6534817"/>
            <a:ext cx="846221" cy="18466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>
              <a:defRPr sz="1000">
                <a:solidFill>
                  <a:srgbClr val="C1C1C1"/>
                </a:solidFill>
              </a:defRPr>
            </a:lvl1pPr>
          </a:lstStyle>
          <a:p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655978" y="6534817"/>
            <a:ext cx="5401027" cy="18466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ctr">
              <a:defRPr sz="1000">
                <a:solidFill>
                  <a:srgbClr val="C1C1C1"/>
                </a:solidFill>
              </a:defRPr>
            </a:lvl1pPr>
          </a:lstStyle>
          <a:p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10986215" y="6534817"/>
            <a:ext cx="718095" cy="18466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r">
              <a:defRPr sz="1000">
                <a:solidFill>
                  <a:srgbClr val="C1C1C1"/>
                </a:solidFill>
              </a:defRPr>
            </a:lvl1pPr>
          </a:lstStyle>
          <a:p>
            <a:r>
              <a:rPr lang="nb-NO"/>
              <a:t> Side </a:t>
            </a:r>
            <a:fld id="{5751DFAA-887F-4071-8EAD-E8CA316FCF06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8" name="Plassholder for innhold 2">
            <a:extLst>
              <a:ext uri="{FF2B5EF4-FFF2-40B4-BE49-F238E27FC236}">
                <a16:creationId xmlns:a16="http://schemas.microsoft.com/office/drawing/2014/main" id="{66AAAFD2-CC0A-4890-A4C2-F7D8E2386534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073" y="6448928"/>
            <a:ext cx="1255621" cy="346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920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hf hdr="0" ftr="0" dt="0"/>
  <p:txStyles>
    <p:titleStyle>
      <a:lvl1pPr algn="l" defTabSz="914355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rgbClr val="000000"/>
          </a:solidFill>
          <a:latin typeface="+mj-lt"/>
          <a:ea typeface="+mj-ea"/>
          <a:cs typeface="+mj-cs"/>
        </a:defRPr>
      </a:lvl1pPr>
    </p:titleStyle>
    <p:bodyStyle>
      <a:lvl1pPr marL="270000" indent="-270000" algn="l" defTabSz="914355" rtl="0" eaLnBrk="1" latinLnBrk="0" hangingPunct="1">
        <a:lnSpc>
          <a:spcPct val="100000"/>
        </a:lnSpc>
        <a:spcBef>
          <a:spcPts val="250"/>
        </a:spcBef>
        <a:buClr>
          <a:schemeClr val="tx2"/>
        </a:buClr>
        <a:buFont typeface="Wingdings 2" panose="05020102010507070707" pitchFamily="18" charset="2"/>
        <a:buChar char=""/>
        <a:defRPr sz="2200" kern="1200">
          <a:solidFill>
            <a:srgbClr val="000000"/>
          </a:solidFill>
          <a:latin typeface="+mn-lt"/>
          <a:ea typeface="+mn-ea"/>
          <a:cs typeface="+mn-cs"/>
        </a:defRPr>
      </a:lvl1pPr>
      <a:lvl2pPr marL="486000" indent="-270000" algn="l" defTabSz="914355" rtl="0" eaLnBrk="1" latinLnBrk="0" hangingPunct="1">
        <a:lnSpc>
          <a:spcPct val="100000"/>
        </a:lnSpc>
        <a:spcBef>
          <a:spcPts val="250"/>
        </a:spcBef>
        <a:buClr>
          <a:schemeClr val="tx2"/>
        </a:buClr>
        <a:buFont typeface="Wingdings 2" panose="05020102010507070707" pitchFamily="18" charset="2"/>
        <a:buChar char=""/>
        <a:defRPr sz="2000" kern="1200">
          <a:solidFill>
            <a:srgbClr val="000000"/>
          </a:solidFill>
          <a:latin typeface="+mn-lt"/>
          <a:ea typeface="+mn-ea"/>
          <a:cs typeface="+mn-cs"/>
        </a:defRPr>
      </a:lvl2pPr>
      <a:lvl3pPr marL="702000" indent="-270000" algn="l" defTabSz="914355" rtl="0" eaLnBrk="1" latinLnBrk="0" hangingPunct="1">
        <a:lnSpc>
          <a:spcPct val="100000"/>
        </a:lnSpc>
        <a:spcBef>
          <a:spcPts val="250"/>
        </a:spcBef>
        <a:buClr>
          <a:schemeClr val="tx2"/>
        </a:buClr>
        <a:buFont typeface="Wingdings 2" panose="05020102010507070707" pitchFamily="18" charset="2"/>
        <a:buChar char=""/>
        <a:defRPr sz="1800" kern="1200">
          <a:solidFill>
            <a:srgbClr val="000000"/>
          </a:solidFill>
          <a:latin typeface="+mn-lt"/>
          <a:ea typeface="+mn-ea"/>
          <a:cs typeface="+mn-cs"/>
        </a:defRPr>
      </a:lvl3pPr>
      <a:lvl4pPr marL="918000" indent="-270000" algn="l" defTabSz="914355" rtl="0" eaLnBrk="1" latinLnBrk="0" hangingPunct="1">
        <a:lnSpc>
          <a:spcPct val="100000"/>
        </a:lnSpc>
        <a:spcBef>
          <a:spcPts val="250"/>
        </a:spcBef>
        <a:buClr>
          <a:schemeClr val="tx2"/>
        </a:buClr>
        <a:buFont typeface="Wingdings 2" panose="05020102010507070707" pitchFamily="18" charset="2"/>
        <a:buChar char=""/>
        <a:defRPr sz="1600" kern="1200">
          <a:solidFill>
            <a:srgbClr val="000000"/>
          </a:solidFill>
          <a:latin typeface="+mn-lt"/>
          <a:ea typeface="+mn-ea"/>
          <a:cs typeface="+mn-cs"/>
        </a:defRPr>
      </a:lvl4pPr>
      <a:lvl5pPr marL="1134000" indent="-270000" algn="l" defTabSz="914355" rtl="0" eaLnBrk="1" latinLnBrk="0" hangingPunct="1">
        <a:lnSpc>
          <a:spcPct val="100000"/>
        </a:lnSpc>
        <a:spcBef>
          <a:spcPts val="250"/>
        </a:spcBef>
        <a:buClr>
          <a:schemeClr val="tx2"/>
        </a:buClr>
        <a:buFont typeface="Wingdings 2" panose="05020102010507070707" pitchFamily="18" charset="2"/>
        <a:buChar char=""/>
        <a:defRPr sz="16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475" indent="-228589" algn="l" defTabSz="91435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5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3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7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dertsirkel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34"/>
          <a:stretch>
            <a:fillRect/>
          </a:stretch>
        </p:blipFill>
        <p:spPr>
          <a:xfrm>
            <a:off x="11046661" y="1188000"/>
            <a:ext cx="1144943" cy="4457700"/>
          </a:xfrm>
          <a:custGeom>
            <a:avLst/>
            <a:gdLst>
              <a:gd name="connsiteX0" fmla="*/ 2289886 w 2289886"/>
              <a:gd name="connsiteY0" fmla="*/ 0 h 8915400"/>
              <a:gd name="connsiteX1" fmla="*/ 2289886 w 2289886"/>
              <a:gd name="connsiteY1" fmla="*/ 8915400 h 8915400"/>
              <a:gd name="connsiteX2" fmla="*/ 2208748 w 2289886"/>
              <a:gd name="connsiteY2" fmla="*/ 8915400 h 8915400"/>
              <a:gd name="connsiteX3" fmla="*/ 2203568 w 2289886"/>
              <a:gd name="connsiteY3" fmla="*/ 8912226 h 8915400"/>
              <a:gd name="connsiteX4" fmla="*/ 0 w 2289886"/>
              <a:gd name="connsiteY4" fmla="*/ 4482560 h 8915400"/>
              <a:gd name="connsiteX5" fmla="*/ 2203568 w 2289886"/>
              <a:gd name="connsiteY5" fmla="*/ 52895 h 891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89886" h="8915400">
                <a:moveTo>
                  <a:pt x="2289886" y="0"/>
                </a:moveTo>
                <a:lnTo>
                  <a:pt x="2289886" y="8915400"/>
                </a:lnTo>
                <a:lnTo>
                  <a:pt x="2208748" y="8915400"/>
                </a:lnTo>
                <a:lnTo>
                  <a:pt x="2203568" y="8912226"/>
                </a:lnTo>
                <a:cubicBezTo>
                  <a:pt x="891023" y="8059147"/>
                  <a:pt x="0" y="6395348"/>
                  <a:pt x="0" y="4482560"/>
                </a:cubicBezTo>
                <a:cubicBezTo>
                  <a:pt x="0" y="2569772"/>
                  <a:pt x="891023" y="905972"/>
                  <a:pt x="2203568" y="52895"/>
                </a:cubicBezTo>
                <a:close/>
              </a:path>
            </a:pathLst>
          </a:custGeom>
        </p:spPr>
      </p:pic>
      <p:sp>
        <p:nvSpPr>
          <p:cNvPr id="2" name="Tit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DEUSG – Perspectives from Norway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b-NO" dirty="0">
                <a:solidFill>
                  <a:srgbClr val="FFFFFF"/>
                </a:solidFill>
              </a:rPr>
              <a:t>Online </a:t>
            </a:r>
            <a:r>
              <a:rPr lang="nb-NO" dirty="0" err="1">
                <a:solidFill>
                  <a:srgbClr val="FFFFFF"/>
                </a:solidFill>
              </a:rPr>
              <a:t>meeting</a:t>
            </a:r>
            <a:r>
              <a:rPr lang="nb-NO" dirty="0">
                <a:solidFill>
                  <a:srgbClr val="FFFFFF"/>
                </a:solidFill>
              </a:rPr>
              <a:t> 26th November 2020</a:t>
            </a:r>
          </a:p>
          <a:p>
            <a:endParaRPr lang="nb-NO" dirty="0">
              <a:solidFill>
                <a:srgbClr val="FFFFFF"/>
              </a:solidFill>
            </a:endParaRPr>
          </a:p>
          <a:p>
            <a:r>
              <a:rPr lang="nb-NO" dirty="0">
                <a:solidFill>
                  <a:srgbClr val="FFFFFF"/>
                </a:solidFill>
              </a:rPr>
              <a:t>Martha Schei Hynne</a:t>
            </a:r>
          </a:p>
        </p:txBody>
      </p:sp>
    </p:spTree>
    <p:extLst>
      <p:ext uri="{BB962C8B-B14F-4D97-AF65-F5344CB8AC3E}">
        <p14:creationId xmlns:p14="http://schemas.microsoft.com/office/powerpoint/2010/main" val="1096359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536CB602-6602-45A9-BA89-5C6E4922AE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Strength in SNOMED CT not according to clinical needs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96E4EC02-A4AF-438E-B76A-666953B9A6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Presentation strength vs concentration strength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err="1"/>
              <a:t>E.g</a:t>
            </a:r>
            <a:r>
              <a:rPr lang="en-GB" dirty="0"/>
              <a:t> </a:t>
            </a:r>
            <a:r>
              <a:rPr lang="en-GB" dirty="0" err="1"/>
              <a:t>Dalteparin</a:t>
            </a:r>
            <a:r>
              <a:rPr lang="en-GB" dirty="0"/>
              <a:t> sodium </a:t>
            </a:r>
          </a:p>
          <a:p>
            <a:r>
              <a:rPr lang="en-GB" dirty="0"/>
              <a:t>Concentration strength 25 000 IE/mL</a:t>
            </a:r>
          </a:p>
          <a:p>
            <a:r>
              <a:rPr lang="en-GB" dirty="0"/>
              <a:t>Presentation strength 5000 IE/0.2 mL; 7500 IE/0.3 mL etc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b="1" dirty="0"/>
              <a:t>Our decision: </a:t>
            </a:r>
            <a:r>
              <a:rPr lang="en-GB" dirty="0"/>
              <a:t>Use both concentration strength and presentation strength</a:t>
            </a:r>
          </a:p>
          <a:p>
            <a:pPr lvl="1"/>
            <a:r>
              <a:rPr lang="en-GB" dirty="0"/>
              <a:t>5000 IE/syringe</a:t>
            </a:r>
          </a:p>
          <a:p>
            <a:pPr lvl="1"/>
            <a:r>
              <a:rPr lang="en-GB" dirty="0"/>
              <a:t>25 000 IE/mL</a:t>
            </a:r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B0DC57E6-4ECC-41CA-90A6-AED397ACB8C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defTabSz="914355"/>
            <a:r>
              <a:rPr lang="nb-NO">
                <a:latin typeface="Arial" panose="020B0604020202020204"/>
              </a:rPr>
              <a:t> Side </a:t>
            </a:r>
            <a:fld id="{5751DFAA-887F-4071-8EAD-E8CA316FCF06}" type="slidenum">
              <a:rPr lang="nb-NO">
                <a:latin typeface="Arial" panose="020B0604020202020204"/>
              </a:rPr>
              <a:pPr defTabSz="914355"/>
              <a:t>10</a:t>
            </a:fld>
            <a:endParaRPr lang="nb-NO" dirty="0"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6986928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536CB602-6602-45A9-BA89-5C6E4922AE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Strength in SNOMED CT not according to clinical needs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96E4EC02-A4AF-438E-B76A-666953B9A6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Strength as percent %</a:t>
            </a:r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r>
              <a:rPr lang="en-GB" b="1" dirty="0"/>
              <a:t>Our decision: </a:t>
            </a:r>
          </a:p>
          <a:p>
            <a:r>
              <a:rPr lang="en-GB" dirty="0"/>
              <a:t>Use concentration strength calculated from the percent strength (w/v; w/w or v/v)</a:t>
            </a:r>
          </a:p>
          <a:p>
            <a:endParaRPr lang="en-GB" dirty="0"/>
          </a:p>
          <a:p>
            <a:r>
              <a:rPr lang="en-GB" dirty="0"/>
              <a:t>Use % -strength as part of the textual name (synonym) of clinical drug</a:t>
            </a:r>
          </a:p>
          <a:p>
            <a:endParaRPr lang="en-GB" dirty="0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B0DC57E6-4ECC-41CA-90A6-AED397ACB8C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defTabSz="914355"/>
            <a:r>
              <a:rPr lang="nb-NO">
                <a:latin typeface="Arial" panose="020B0604020202020204"/>
              </a:rPr>
              <a:t> Side </a:t>
            </a:r>
            <a:fld id="{5751DFAA-887F-4071-8EAD-E8CA316FCF06}" type="slidenum">
              <a:rPr lang="nb-NO">
                <a:latin typeface="Arial" panose="020B0604020202020204"/>
              </a:rPr>
              <a:pPr defTabSz="914355"/>
              <a:t>11</a:t>
            </a:fld>
            <a:endParaRPr lang="nb-NO" dirty="0"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2017754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536CB602-6602-45A9-BA89-5C6E4922AE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Strength in SNOMED CT not according to clinical needs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96E4EC02-A4AF-438E-B76A-666953B9A6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Strength for patches /24h</a:t>
            </a:r>
          </a:p>
          <a:p>
            <a:endParaRPr lang="en-GB" sz="2800" dirty="0"/>
          </a:p>
          <a:p>
            <a:pPr marL="0" indent="0">
              <a:buNone/>
            </a:pPr>
            <a:r>
              <a:rPr lang="en-GB" sz="2800" b="1" dirty="0"/>
              <a:t>Our decision: </a:t>
            </a:r>
          </a:p>
          <a:p>
            <a:pPr marL="0" indent="0">
              <a:buNone/>
            </a:pPr>
            <a:r>
              <a:rPr lang="en-GB" sz="2800" dirty="0"/>
              <a:t>Use strength/24h in clinical drug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B0DC57E6-4ECC-41CA-90A6-AED397ACB8C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defTabSz="914355"/>
            <a:r>
              <a:rPr lang="nb-NO">
                <a:latin typeface="Arial" panose="020B0604020202020204"/>
              </a:rPr>
              <a:t> Side </a:t>
            </a:r>
            <a:fld id="{5751DFAA-887F-4071-8EAD-E8CA316FCF06}" type="slidenum">
              <a:rPr lang="nb-NO">
                <a:latin typeface="Arial" panose="020B0604020202020204"/>
              </a:rPr>
              <a:pPr defTabSz="914355"/>
              <a:t>12</a:t>
            </a:fld>
            <a:endParaRPr lang="nb-NO" dirty="0"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5285540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536CB602-6602-45A9-BA89-5C6E4922AE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Different drugs mapped to the same clinical drug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96E4EC02-A4AF-438E-B76A-666953B9A6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Some products mapped to the same clinical drug is not interchangeable </a:t>
            </a:r>
          </a:p>
          <a:p>
            <a:r>
              <a:rPr lang="en-GB" dirty="0" err="1"/>
              <a:t>E.g</a:t>
            </a:r>
            <a:r>
              <a:rPr lang="en-GB" dirty="0"/>
              <a:t> “Liposomal dose forms”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Product containing precisely doxorubicin hydrochloride 2 milligram/1 </a:t>
            </a:r>
            <a:r>
              <a:rPr lang="en-GB" dirty="0" err="1"/>
              <a:t>milliliter</a:t>
            </a:r>
            <a:r>
              <a:rPr lang="en-GB" dirty="0"/>
              <a:t> concentrate for conventional release solution for infusion (clinical drug) </a:t>
            </a:r>
          </a:p>
          <a:p>
            <a:pPr lvl="1"/>
            <a:endParaRPr lang="en-GB" dirty="0">
              <a:latin typeface="Arial" panose="020B0604020202020204" pitchFamily="34" charset="0"/>
            </a:endParaRPr>
          </a:p>
          <a:p>
            <a:pPr lvl="1"/>
            <a:r>
              <a:rPr lang="en-GB" dirty="0">
                <a:latin typeface="Arial" panose="020B0604020202020204" pitchFamily="34" charset="0"/>
              </a:rPr>
              <a:t>Doxorubicin Accord®</a:t>
            </a:r>
          </a:p>
          <a:p>
            <a:pPr lvl="1"/>
            <a:r>
              <a:rPr lang="en-GB" dirty="0" err="1"/>
              <a:t>Caelyx</a:t>
            </a:r>
            <a:r>
              <a:rPr lang="en-GB" dirty="0"/>
              <a:t> pegylated liposomal®</a:t>
            </a:r>
          </a:p>
          <a:p>
            <a:pPr lvl="1"/>
            <a:endParaRPr lang="en-GB" dirty="0"/>
          </a:p>
          <a:p>
            <a:r>
              <a:rPr lang="en-GB" dirty="0"/>
              <a:t>Identical ingredient, pharmaceutical dose form and strength</a:t>
            </a:r>
            <a:r>
              <a:rPr lang="en-GB" dirty="0">
                <a:sym typeface="Wingdings" panose="05000000000000000000" pitchFamily="2" charset="2"/>
              </a:rPr>
              <a:t> </a:t>
            </a:r>
          </a:p>
          <a:p>
            <a:r>
              <a:rPr lang="en-GB" dirty="0">
                <a:sym typeface="Wingdings" panose="05000000000000000000" pitchFamily="2" charset="2"/>
              </a:rPr>
              <a:t>NOT identical dosing regime</a:t>
            </a:r>
            <a:endParaRPr lang="en-GB" dirty="0"/>
          </a:p>
          <a:p>
            <a:endParaRPr lang="en-GB" dirty="0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B0DC57E6-4ECC-41CA-90A6-AED397ACB8C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defTabSz="914355"/>
            <a:r>
              <a:rPr lang="nb-NO">
                <a:latin typeface="Arial" panose="020B0604020202020204"/>
              </a:rPr>
              <a:t> Side </a:t>
            </a:r>
            <a:fld id="{5751DFAA-887F-4071-8EAD-E8CA316FCF06}" type="slidenum">
              <a:rPr lang="nb-NO">
                <a:latin typeface="Arial" panose="020B0604020202020204"/>
              </a:rPr>
              <a:pPr defTabSz="914355"/>
              <a:t>13</a:t>
            </a:fld>
            <a:endParaRPr lang="nb-NO" dirty="0"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6035274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536CB602-6602-45A9-BA89-5C6E4922AE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Communication with stakeholders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96E4EC02-A4AF-438E-B76A-666953B9A6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/>
            <a:r>
              <a:rPr lang="en-GB" sz="3200" dirty="0"/>
              <a:t>Users/EPIC(?) want a “flat list” of drug information</a:t>
            </a:r>
          </a:p>
          <a:p>
            <a:pPr lvl="2"/>
            <a:r>
              <a:rPr lang="en-GB" sz="2800" dirty="0"/>
              <a:t>Difficult to communicate the possibilities with SCT when it comes to finding products with certain attributes</a:t>
            </a:r>
          </a:p>
          <a:p>
            <a:pPr lvl="2"/>
            <a:endParaRPr lang="en-GB" sz="2800" dirty="0"/>
          </a:p>
          <a:p>
            <a:pPr marL="432000" lvl="2" indent="0">
              <a:buNone/>
            </a:pPr>
            <a:endParaRPr lang="en-GB" sz="2800" dirty="0"/>
          </a:p>
          <a:p>
            <a:pPr lvl="1"/>
            <a:r>
              <a:rPr lang="en-GB" sz="3200" dirty="0"/>
              <a:t>IDMP vs SNOMED CT</a:t>
            </a:r>
          </a:p>
          <a:p>
            <a:pPr lvl="2"/>
            <a:r>
              <a:rPr lang="en-GB" sz="2800" dirty="0"/>
              <a:t>Difficult to communicate the differences and similarities between the PHPIDs in IDMP and Medicinal product levels in SCT</a:t>
            </a:r>
          </a:p>
          <a:p>
            <a:pPr lvl="3"/>
            <a:r>
              <a:rPr lang="en-GB" sz="2400" dirty="0"/>
              <a:t>Especially since global PHPID does not exist yet</a:t>
            </a:r>
          </a:p>
          <a:p>
            <a:pPr lvl="3"/>
            <a:endParaRPr lang="en-GB" dirty="0"/>
          </a:p>
          <a:p>
            <a:endParaRPr lang="en-GB" dirty="0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B0DC57E6-4ECC-41CA-90A6-AED397ACB8C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defTabSz="914355"/>
            <a:r>
              <a:rPr lang="nb-NO">
                <a:latin typeface="Arial" panose="020B0604020202020204"/>
              </a:rPr>
              <a:t> Side </a:t>
            </a:r>
            <a:fld id="{5751DFAA-887F-4071-8EAD-E8CA316FCF06}" type="slidenum">
              <a:rPr lang="nb-NO">
                <a:latin typeface="Arial" panose="020B0604020202020204"/>
              </a:rPr>
              <a:pPr defTabSz="914355"/>
              <a:t>14</a:t>
            </a:fld>
            <a:endParaRPr lang="nb-NO" dirty="0"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7478989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dertsirkel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34"/>
          <a:stretch>
            <a:fillRect/>
          </a:stretch>
        </p:blipFill>
        <p:spPr>
          <a:xfrm>
            <a:off x="11046661" y="1188000"/>
            <a:ext cx="1144943" cy="4457700"/>
          </a:xfrm>
          <a:custGeom>
            <a:avLst/>
            <a:gdLst>
              <a:gd name="connsiteX0" fmla="*/ 2289886 w 2289886"/>
              <a:gd name="connsiteY0" fmla="*/ 0 h 8915400"/>
              <a:gd name="connsiteX1" fmla="*/ 2289886 w 2289886"/>
              <a:gd name="connsiteY1" fmla="*/ 8915400 h 8915400"/>
              <a:gd name="connsiteX2" fmla="*/ 2208748 w 2289886"/>
              <a:gd name="connsiteY2" fmla="*/ 8915400 h 8915400"/>
              <a:gd name="connsiteX3" fmla="*/ 2203568 w 2289886"/>
              <a:gd name="connsiteY3" fmla="*/ 8912226 h 8915400"/>
              <a:gd name="connsiteX4" fmla="*/ 0 w 2289886"/>
              <a:gd name="connsiteY4" fmla="*/ 4482560 h 8915400"/>
              <a:gd name="connsiteX5" fmla="*/ 2203568 w 2289886"/>
              <a:gd name="connsiteY5" fmla="*/ 52895 h 891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89886" h="8915400">
                <a:moveTo>
                  <a:pt x="2289886" y="0"/>
                </a:moveTo>
                <a:lnTo>
                  <a:pt x="2289886" y="8915400"/>
                </a:lnTo>
                <a:lnTo>
                  <a:pt x="2208748" y="8915400"/>
                </a:lnTo>
                <a:lnTo>
                  <a:pt x="2203568" y="8912226"/>
                </a:lnTo>
                <a:cubicBezTo>
                  <a:pt x="891023" y="8059147"/>
                  <a:pt x="0" y="6395348"/>
                  <a:pt x="0" y="4482560"/>
                </a:cubicBezTo>
                <a:cubicBezTo>
                  <a:pt x="0" y="2569772"/>
                  <a:pt x="891023" y="905972"/>
                  <a:pt x="2203568" y="52895"/>
                </a:cubicBezTo>
                <a:close/>
              </a:path>
            </a:pathLst>
          </a:custGeom>
        </p:spPr>
      </p:pic>
      <p:sp>
        <p:nvSpPr>
          <p:cNvPr id="2" name="Tit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Thank you!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b-NO" dirty="0">
                <a:solidFill>
                  <a:srgbClr val="FFFFFF"/>
                </a:solidFill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578468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536CB602-6602-45A9-BA89-5C6E4922AE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Topics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96E4EC02-A4AF-438E-B76A-666953B9A6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  <a:p>
            <a:pPr marL="371475" indent="-371475">
              <a:buFont typeface="+mj-lt"/>
              <a:buAutoNum type="arabicPeriod"/>
            </a:pPr>
            <a:r>
              <a:rPr lang="en-GB" dirty="0"/>
              <a:t>The current medicinal product dictionary in Norway</a:t>
            </a:r>
          </a:p>
          <a:p>
            <a:pPr marL="371475" indent="-371475">
              <a:buFont typeface="+mj-lt"/>
              <a:buAutoNum type="arabicPeriod"/>
            </a:pPr>
            <a:endParaRPr lang="en-GB" dirty="0"/>
          </a:p>
          <a:p>
            <a:pPr marL="371475" indent="-371475">
              <a:buFont typeface="+mj-lt"/>
              <a:buAutoNum type="arabicPeriod"/>
            </a:pPr>
            <a:r>
              <a:rPr lang="en-GB" dirty="0"/>
              <a:t>Our project(s)</a:t>
            </a:r>
          </a:p>
          <a:p>
            <a:pPr marL="371475" indent="-371475">
              <a:buFont typeface="+mj-lt"/>
              <a:buAutoNum type="arabicPeriod"/>
            </a:pPr>
            <a:endParaRPr lang="en-GB" dirty="0"/>
          </a:p>
          <a:p>
            <a:pPr marL="371475" indent="-371475">
              <a:buFont typeface="+mj-lt"/>
              <a:buAutoNum type="arabicPeriod"/>
            </a:pPr>
            <a:r>
              <a:rPr lang="en-GB" dirty="0"/>
              <a:t>Our challenges</a:t>
            </a:r>
          </a:p>
          <a:p>
            <a:pPr marL="371475" indent="-371475">
              <a:buFont typeface="+mj-lt"/>
              <a:buAutoNum type="arabicPeriod"/>
            </a:pPr>
            <a:endParaRPr lang="en-GB" dirty="0"/>
          </a:p>
          <a:p>
            <a:endParaRPr lang="nb-NO" dirty="0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B0DC57E6-4ECC-41CA-90A6-AED397ACB8C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defTabSz="914355"/>
            <a:r>
              <a:rPr lang="nb-NO">
                <a:latin typeface="Arial" panose="020B0604020202020204"/>
              </a:rPr>
              <a:t> Side </a:t>
            </a:r>
            <a:fld id="{5751DFAA-887F-4071-8EAD-E8CA316FCF06}" type="slidenum">
              <a:rPr lang="nb-NO">
                <a:latin typeface="Arial" panose="020B0604020202020204"/>
              </a:rPr>
              <a:pPr defTabSz="914355"/>
              <a:t>2</a:t>
            </a:fld>
            <a:endParaRPr lang="nb-NO" dirty="0"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795626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536CB602-6602-45A9-BA89-5C6E4922AE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Medicinal product dictionary in Norway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96E4EC02-A4AF-438E-B76A-666953B9A6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/>
              <a:t>FEST</a:t>
            </a:r>
          </a:p>
          <a:p>
            <a:pPr marL="0" indent="0">
              <a:buNone/>
            </a:pPr>
            <a:r>
              <a:rPr lang="en-GB" dirty="0"/>
              <a:t>A MPD with authorised product information data from the Norwegian Medicines Agency (</a:t>
            </a:r>
            <a:r>
              <a:rPr lang="en-GB" dirty="0" err="1"/>
              <a:t>NoMA</a:t>
            </a:r>
            <a:r>
              <a:rPr lang="en-GB" dirty="0"/>
              <a:t>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Used in e-prescription/e-health systems nationally</a:t>
            </a:r>
          </a:p>
          <a:p>
            <a:r>
              <a:rPr lang="en-GB" dirty="0"/>
              <a:t>Prescribing at package level most common</a:t>
            </a:r>
          </a:p>
          <a:p>
            <a:r>
              <a:rPr lang="en-GB" dirty="0"/>
              <a:t>Generic substitution at pharmacies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b="1" dirty="0"/>
              <a:t>Goal: </a:t>
            </a:r>
            <a:r>
              <a:rPr lang="en-GB" dirty="0"/>
              <a:t>More generic prescribing/dose based prescription instead of using brand name</a:t>
            </a:r>
          </a:p>
          <a:p>
            <a:pPr marL="371475" indent="-371475">
              <a:buFont typeface="+mj-lt"/>
              <a:buAutoNum type="arabicPeriod"/>
            </a:pPr>
            <a:endParaRPr lang="en-GB" dirty="0"/>
          </a:p>
          <a:p>
            <a:pPr marL="371475" indent="-371475">
              <a:buFont typeface="+mj-lt"/>
              <a:buAutoNum type="arabicPeriod"/>
            </a:pPr>
            <a:endParaRPr lang="en-GB" dirty="0"/>
          </a:p>
          <a:p>
            <a:pPr marL="371475" indent="-371475">
              <a:buFont typeface="+mj-lt"/>
              <a:buAutoNum type="arabicPeriod"/>
            </a:pPr>
            <a:endParaRPr lang="en-GB" dirty="0"/>
          </a:p>
          <a:p>
            <a:pPr marL="0" indent="0">
              <a:buNone/>
            </a:pPr>
            <a:endParaRPr lang="nb-NO" dirty="0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B0DC57E6-4ECC-41CA-90A6-AED397ACB8C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defTabSz="914355"/>
            <a:r>
              <a:rPr lang="nb-NO">
                <a:latin typeface="Arial" panose="020B0604020202020204"/>
              </a:rPr>
              <a:t> Side </a:t>
            </a:r>
            <a:fld id="{5751DFAA-887F-4071-8EAD-E8CA316FCF06}" type="slidenum">
              <a:rPr lang="nb-NO">
                <a:latin typeface="Arial" panose="020B0604020202020204"/>
              </a:rPr>
              <a:pPr defTabSz="914355"/>
              <a:t>3</a:t>
            </a:fld>
            <a:endParaRPr lang="nb-NO" dirty="0"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661314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536CB602-6602-45A9-BA89-5C6E4922AE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Our work – Two projects in one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96E4EC02-A4AF-438E-B76A-666953B9A6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/>
              <a:t>“SAFEST”</a:t>
            </a:r>
            <a:r>
              <a:rPr lang="en-GB" dirty="0"/>
              <a:t> – Norwegian Medicines Agency (</a:t>
            </a:r>
            <a:r>
              <a:rPr lang="en-GB" dirty="0" err="1"/>
              <a:t>NoMA</a:t>
            </a:r>
            <a:r>
              <a:rPr lang="en-GB" dirty="0"/>
              <a:t>) and hospitals</a:t>
            </a:r>
          </a:p>
          <a:p>
            <a:pPr lvl="1"/>
            <a:r>
              <a:rPr lang="en-GB" dirty="0"/>
              <a:t>Medicinal product dictionary for hospital needs</a:t>
            </a:r>
          </a:p>
          <a:p>
            <a:pPr lvl="1"/>
            <a:r>
              <a:rPr lang="en-GB" dirty="0"/>
              <a:t>including data for dose based prescription</a:t>
            </a:r>
          </a:p>
          <a:p>
            <a:pPr lvl="1"/>
            <a:endParaRPr lang="en-GB" dirty="0"/>
          </a:p>
          <a:p>
            <a:pPr marL="0" indent="0">
              <a:buNone/>
            </a:pPr>
            <a:r>
              <a:rPr lang="en-GB" b="1" dirty="0"/>
              <a:t>“Common Language” </a:t>
            </a:r>
            <a:r>
              <a:rPr lang="en-GB" dirty="0"/>
              <a:t>– The National Release </a:t>
            </a:r>
            <a:r>
              <a:rPr lang="en-GB" dirty="0" err="1"/>
              <a:t>Center</a:t>
            </a:r>
            <a:endParaRPr lang="en-GB" dirty="0"/>
          </a:p>
          <a:p>
            <a:pPr lvl="1"/>
            <a:r>
              <a:rPr lang="en-GB" dirty="0"/>
              <a:t>SNOMED CT as a terminology throughout the health sector</a:t>
            </a:r>
          </a:p>
          <a:p>
            <a:pPr lvl="1"/>
            <a:r>
              <a:rPr lang="en-GB" dirty="0"/>
              <a:t>Several areas, including medication</a:t>
            </a:r>
          </a:p>
          <a:p>
            <a:pPr lvl="1"/>
            <a:r>
              <a:rPr lang="en-GB" dirty="0"/>
              <a:t>EPIC – New EHR-system. Go-Live 2021</a:t>
            </a:r>
          </a:p>
          <a:p>
            <a:pPr lvl="1"/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b="1" dirty="0"/>
              <a:t>Decision:</a:t>
            </a:r>
          </a:p>
          <a:p>
            <a:pPr marL="0" indent="0">
              <a:buNone/>
            </a:pPr>
            <a:r>
              <a:rPr lang="en-GB" dirty="0"/>
              <a:t>Let’s use SNOMED CT for dose based prescription </a:t>
            </a:r>
            <a:r>
              <a:rPr lang="en-GB" dirty="0">
                <a:sym typeface="Wingdings" panose="05000000000000000000" pitchFamily="2" charset="2"/>
              </a:rPr>
              <a:t></a:t>
            </a:r>
            <a:r>
              <a:rPr lang="en-GB" dirty="0"/>
              <a:t> </a:t>
            </a:r>
          </a:p>
          <a:p>
            <a:pPr lvl="1"/>
            <a:endParaRPr lang="en-GB" dirty="0"/>
          </a:p>
          <a:p>
            <a:pPr marL="371475" indent="-371475">
              <a:buFont typeface="+mj-lt"/>
              <a:buAutoNum type="arabicPeriod"/>
            </a:pPr>
            <a:endParaRPr lang="en-GB" dirty="0"/>
          </a:p>
          <a:p>
            <a:pPr marL="371475" indent="-371475">
              <a:buFont typeface="+mj-lt"/>
              <a:buAutoNum type="arabicPeriod"/>
            </a:pPr>
            <a:endParaRPr lang="en-GB" dirty="0"/>
          </a:p>
          <a:p>
            <a:pPr marL="0" indent="0">
              <a:buNone/>
            </a:pPr>
            <a:endParaRPr lang="nb-NO" dirty="0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B0DC57E6-4ECC-41CA-90A6-AED397ACB8C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defTabSz="914355"/>
            <a:r>
              <a:rPr lang="nb-NO">
                <a:latin typeface="Arial" panose="020B0604020202020204"/>
              </a:rPr>
              <a:t> Side </a:t>
            </a:r>
            <a:fld id="{5751DFAA-887F-4071-8EAD-E8CA316FCF06}" type="slidenum">
              <a:rPr lang="nb-NO">
                <a:latin typeface="Arial" panose="020B0604020202020204"/>
              </a:rPr>
              <a:pPr defTabSz="914355"/>
              <a:t>4</a:t>
            </a:fld>
            <a:endParaRPr lang="nb-NO" dirty="0"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592608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536CB602-6602-45A9-BA89-5C6E4922AE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SAFEST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96E4EC02-A4AF-438E-B76A-666953B9A6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Data to support hospital needs of medicinal information</a:t>
            </a:r>
          </a:p>
          <a:p>
            <a:endParaRPr lang="en-GB" dirty="0"/>
          </a:p>
          <a:p>
            <a:r>
              <a:rPr lang="en-GB" dirty="0"/>
              <a:t>Use of international standards – where possible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EPIC – the first EHR-system to use the data from our project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b="1" dirty="0"/>
              <a:t>What we are doing</a:t>
            </a:r>
          </a:p>
          <a:p>
            <a:pPr marL="371475" indent="-371475">
              <a:buFont typeface="+mj-lt"/>
              <a:buAutoNum type="arabicPeriod"/>
            </a:pPr>
            <a:r>
              <a:rPr lang="en-GB" dirty="0"/>
              <a:t>IDMP database – for (branded) product information</a:t>
            </a:r>
          </a:p>
          <a:p>
            <a:pPr marL="371475" indent="-371475">
              <a:buFont typeface="+mj-lt"/>
              <a:buAutoNum type="arabicPeriod"/>
            </a:pPr>
            <a:endParaRPr lang="en-GB" dirty="0"/>
          </a:p>
          <a:p>
            <a:pPr marL="371475" indent="-371475">
              <a:buFont typeface="+mj-lt"/>
              <a:buAutoNum type="arabicPeriod"/>
            </a:pPr>
            <a:r>
              <a:rPr lang="en-GB" dirty="0"/>
              <a:t>Mapping to SNOMED CT to support “Dose based prescription”</a:t>
            </a:r>
          </a:p>
          <a:p>
            <a:pPr lvl="1"/>
            <a:r>
              <a:rPr lang="en-GB" dirty="0"/>
              <a:t>Medicinal product</a:t>
            </a:r>
          </a:p>
          <a:p>
            <a:pPr lvl="1"/>
            <a:r>
              <a:rPr lang="en-GB" dirty="0"/>
              <a:t>Medicinal product Form</a:t>
            </a:r>
          </a:p>
          <a:p>
            <a:pPr lvl="1"/>
            <a:r>
              <a:rPr lang="en-GB" dirty="0"/>
              <a:t>Clinical drug</a:t>
            </a:r>
          </a:p>
          <a:p>
            <a:pPr marL="371475" indent="-371475">
              <a:buFont typeface="+mj-lt"/>
              <a:buAutoNum type="arabicPeriod"/>
            </a:pPr>
            <a:endParaRPr lang="en-GB" dirty="0"/>
          </a:p>
          <a:p>
            <a:pPr marL="371475" indent="-371475">
              <a:buFont typeface="+mj-lt"/>
              <a:buAutoNum type="arabicPeriod"/>
            </a:pPr>
            <a:endParaRPr lang="en-GB" dirty="0"/>
          </a:p>
          <a:p>
            <a:endParaRPr lang="nb-NO" dirty="0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B0DC57E6-4ECC-41CA-90A6-AED397ACB8C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defTabSz="914355"/>
            <a:r>
              <a:rPr lang="nb-NO">
                <a:latin typeface="Arial" panose="020B0604020202020204"/>
              </a:rPr>
              <a:t> Side </a:t>
            </a:r>
            <a:fld id="{5751DFAA-887F-4071-8EAD-E8CA316FCF06}" type="slidenum">
              <a:rPr lang="nb-NO">
                <a:latin typeface="Arial" panose="020B0604020202020204"/>
              </a:rPr>
              <a:pPr defTabSz="914355"/>
              <a:t>5</a:t>
            </a:fld>
            <a:endParaRPr lang="nb-NO" dirty="0">
              <a:latin typeface="Arial" panose="020B0604020202020204"/>
            </a:endParaRPr>
          </a:p>
        </p:txBody>
      </p:sp>
      <p:pic>
        <p:nvPicPr>
          <p:cNvPr id="5" name="Bilde 4">
            <a:extLst>
              <a:ext uri="{FF2B5EF4-FFF2-40B4-BE49-F238E27FC236}">
                <a16:creationId xmlns:a16="http://schemas.microsoft.com/office/drawing/2014/main" id="{67D0731F-66F8-4E5A-A2CC-E7139F73E9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2581" y="478743"/>
            <a:ext cx="334565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9310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536CB602-6602-45A9-BA89-5C6E4922AE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mapping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96E4EC02-A4AF-438E-B76A-666953B9A6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Based on authorised product information in FEST (Todays MDP) </a:t>
            </a:r>
          </a:p>
          <a:p>
            <a:pPr marL="0" indent="0">
              <a:buNone/>
            </a:pPr>
            <a:endParaRPr lang="en-GB" dirty="0"/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Mapping of substances, pharmaceutical dose forms and strengths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Mapping of products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b="1" dirty="0"/>
              <a:t>Adaptations</a:t>
            </a:r>
          </a:p>
          <a:p>
            <a:r>
              <a:rPr lang="en-GB" dirty="0"/>
              <a:t>Simplification of pharmaceutical dose form</a:t>
            </a:r>
          </a:p>
          <a:p>
            <a:pPr lvl="1"/>
            <a:r>
              <a:rPr lang="en-GB" dirty="0"/>
              <a:t>E.g. Film-coated tablet </a:t>
            </a:r>
            <a:r>
              <a:rPr lang="en-GB" dirty="0">
                <a:sym typeface="Wingdings" panose="05000000000000000000" pitchFamily="2" charset="2"/>
              </a:rPr>
              <a:t> tablet</a:t>
            </a:r>
            <a:r>
              <a:rPr lang="en-GB" dirty="0"/>
              <a:t> </a:t>
            </a:r>
          </a:p>
          <a:p>
            <a:r>
              <a:rPr lang="en-GB" dirty="0"/>
              <a:t>SNOMED-rules for strength (some exceptions)</a:t>
            </a:r>
          </a:p>
          <a:p>
            <a:r>
              <a:rPr lang="en-GB" dirty="0"/>
              <a:t>Generation of new concepts when needed</a:t>
            </a:r>
          </a:p>
          <a:p>
            <a:pPr marL="0" indent="0">
              <a:buNone/>
            </a:pPr>
            <a:endParaRPr lang="en-GB" dirty="0"/>
          </a:p>
          <a:p>
            <a:pPr marL="371475" indent="-371475">
              <a:buFont typeface="+mj-lt"/>
              <a:buAutoNum type="arabicPeriod"/>
            </a:pPr>
            <a:endParaRPr lang="en-GB" dirty="0"/>
          </a:p>
          <a:p>
            <a:endParaRPr lang="nb-NO" dirty="0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B0DC57E6-4ECC-41CA-90A6-AED397ACB8C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defTabSz="914355"/>
            <a:r>
              <a:rPr lang="nb-NO">
                <a:latin typeface="Arial" panose="020B0604020202020204"/>
              </a:rPr>
              <a:t> Side </a:t>
            </a:r>
            <a:fld id="{5751DFAA-887F-4071-8EAD-E8CA316FCF06}" type="slidenum">
              <a:rPr lang="nb-NO">
                <a:latin typeface="Arial" panose="020B0604020202020204"/>
              </a:rPr>
              <a:pPr defTabSz="914355"/>
              <a:t>6</a:t>
            </a:fld>
            <a:endParaRPr lang="nb-NO" dirty="0"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0136258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536CB602-6602-45A9-BA89-5C6E4922AE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Challenges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96E4EC02-A4AF-438E-B76A-666953B9A6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“Duplicate” clinical drug for generics – less flexibility for health care professionals when selecting product </a:t>
            </a:r>
          </a:p>
          <a:p>
            <a:endParaRPr lang="en-GB" dirty="0"/>
          </a:p>
          <a:p>
            <a:r>
              <a:rPr lang="en-GB" dirty="0"/>
              <a:t>Strengths in SNOMED CT not according to clinical needs</a:t>
            </a:r>
          </a:p>
          <a:p>
            <a:endParaRPr lang="en-GB" dirty="0"/>
          </a:p>
          <a:p>
            <a:r>
              <a:rPr lang="en-GB" dirty="0"/>
              <a:t>Drugs not suitable for dose based prescription – Drug with clinical differences mapped to the same clinical drug</a:t>
            </a:r>
          </a:p>
          <a:p>
            <a:endParaRPr lang="en-GB" dirty="0"/>
          </a:p>
          <a:p>
            <a:r>
              <a:rPr lang="en-GB" dirty="0"/>
              <a:t>Communication with stakeholders/users of the data</a:t>
            </a:r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B0DC57E6-4ECC-41CA-90A6-AED397ACB8C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defTabSz="914355"/>
            <a:r>
              <a:rPr lang="nb-NO">
                <a:latin typeface="Arial" panose="020B0604020202020204"/>
              </a:rPr>
              <a:t> Side </a:t>
            </a:r>
            <a:fld id="{5751DFAA-887F-4071-8EAD-E8CA316FCF06}" type="slidenum">
              <a:rPr lang="nb-NO">
                <a:latin typeface="Arial" panose="020B0604020202020204"/>
              </a:rPr>
              <a:pPr defTabSz="914355"/>
              <a:t>7</a:t>
            </a:fld>
            <a:endParaRPr lang="nb-NO" dirty="0"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3024976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536CB602-6602-45A9-BA89-5C6E4922AE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“Duplicate” Clinical drugs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96E4EC02-A4AF-438E-B76A-666953B9A6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Inconsistent pharmaceutical dose form in the authorised product information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r>
              <a:rPr lang="en-GB" b="1" dirty="0"/>
              <a:t>Our decision (driven by the need for a single ID for the combination): </a:t>
            </a:r>
          </a:p>
          <a:p>
            <a:r>
              <a:rPr lang="en-GB" dirty="0"/>
              <a:t>Only the combination (infusion or injection) is used in clinical drug</a:t>
            </a:r>
          </a:p>
          <a:p>
            <a:pPr lvl="1"/>
            <a:r>
              <a:rPr lang="en-GB" dirty="0"/>
              <a:t>Products with “injection” or “infusion” is mapped to the combination</a:t>
            </a:r>
          </a:p>
          <a:p>
            <a:pPr lvl="1"/>
            <a:r>
              <a:rPr lang="en-GB" dirty="0"/>
              <a:t>If different </a:t>
            </a:r>
            <a:r>
              <a:rPr lang="en-GB" dirty="0" err="1"/>
              <a:t>UoP</a:t>
            </a:r>
            <a:r>
              <a:rPr lang="en-GB" dirty="0"/>
              <a:t> (vial; bag) </a:t>
            </a:r>
            <a:r>
              <a:rPr lang="en-GB" dirty="0">
                <a:sym typeface="Wingdings" panose="05000000000000000000" pitchFamily="2" charset="2"/>
              </a:rPr>
              <a:t> Additional clinical drug</a:t>
            </a:r>
            <a:endParaRPr lang="en-GB" dirty="0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B0DC57E6-4ECC-41CA-90A6-AED397ACB8C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defTabSz="914355"/>
            <a:r>
              <a:rPr lang="nb-NO">
                <a:latin typeface="Arial" panose="020B0604020202020204"/>
              </a:rPr>
              <a:t> Side </a:t>
            </a:r>
            <a:fld id="{5751DFAA-887F-4071-8EAD-E8CA316FCF06}" type="slidenum">
              <a:rPr lang="nb-NO">
                <a:latin typeface="Arial" panose="020B0604020202020204"/>
              </a:rPr>
              <a:pPr defTabSz="914355"/>
              <a:t>8</a:t>
            </a:fld>
            <a:endParaRPr lang="nb-NO" dirty="0">
              <a:latin typeface="Arial" panose="020B0604020202020204"/>
            </a:endParaRPr>
          </a:p>
        </p:txBody>
      </p:sp>
      <p:graphicFrame>
        <p:nvGraphicFramePr>
          <p:cNvPr id="5" name="Tabell 4">
            <a:extLst>
              <a:ext uri="{FF2B5EF4-FFF2-40B4-BE49-F238E27FC236}">
                <a16:creationId xmlns:a16="http://schemas.microsoft.com/office/drawing/2014/main" id="{AC5D3CF4-0C99-4697-A3EC-BA52C3D84E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2268224"/>
              </p:ext>
            </p:extLst>
          </p:nvPr>
        </p:nvGraphicFramePr>
        <p:xfrm>
          <a:off x="720136" y="2560172"/>
          <a:ext cx="10520680" cy="14682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520680">
                  <a:extLst>
                    <a:ext uri="{9D8B030D-6E8A-4147-A177-3AD203B41FA5}">
                      <a16:colId xmlns:a16="http://schemas.microsoft.com/office/drawing/2014/main" val="3283440753"/>
                    </a:ext>
                  </a:extLst>
                </a:gridCol>
              </a:tblGrid>
              <a:tr h="734134">
                <a:tc>
                  <a:txBody>
                    <a:bodyPr/>
                    <a:lstStyle/>
                    <a:p>
                      <a:pPr algn="l" fontAlgn="b"/>
                      <a:r>
                        <a:rPr lang="nb-NO" sz="1800" u="none" strike="noStrike" dirty="0">
                          <a:effectLst/>
                        </a:rPr>
                        <a:t>Product </a:t>
                      </a:r>
                      <a:r>
                        <a:rPr lang="nb-NO" sz="1800" u="none" strike="noStrike" dirty="0" err="1">
                          <a:effectLst/>
                        </a:rPr>
                        <a:t>containing</a:t>
                      </a:r>
                      <a:r>
                        <a:rPr lang="nb-NO" sz="1800" u="none" strike="noStrike" dirty="0">
                          <a:effectLst/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</a:rPr>
                        <a:t>precisely</a:t>
                      </a:r>
                      <a:r>
                        <a:rPr lang="nb-NO" sz="1800" u="none" strike="noStrike" dirty="0">
                          <a:effectLst/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</a:rPr>
                        <a:t>ceftazidime</a:t>
                      </a:r>
                      <a:r>
                        <a:rPr lang="nb-NO" sz="1800" u="none" strike="noStrike" dirty="0">
                          <a:effectLst/>
                        </a:rPr>
                        <a:t> (as </a:t>
                      </a:r>
                      <a:r>
                        <a:rPr lang="nb-NO" sz="1800" u="none" strike="noStrike" dirty="0" err="1">
                          <a:effectLst/>
                        </a:rPr>
                        <a:t>ceftazidime</a:t>
                      </a:r>
                      <a:r>
                        <a:rPr lang="nb-NO" sz="1800" u="none" strike="noStrike" dirty="0">
                          <a:effectLst/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</a:rPr>
                        <a:t>pentahydrate</a:t>
                      </a:r>
                      <a:r>
                        <a:rPr lang="nb-NO" sz="1800" u="none" strike="noStrike" dirty="0">
                          <a:effectLst/>
                        </a:rPr>
                        <a:t>) 1 gram/1 </a:t>
                      </a:r>
                      <a:r>
                        <a:rPr lang="nb-NO" sz="1800" u="none" strike="noStrike" dirty="0" err="1">
                          <a:effectLst/>
                        </a:rPr>
                        <a:t>vial</a:t>
                      </a:r>
                      <a:r>
                        <a:rPr lang="nb-NO" sz="1800" u="none" strike="noStrike" dirty="0">
                          <a:effectLst/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</a:rPr>
                        <a:t>powder</a:t>
                      </a:r>
                      <a:r>
                        <a:rPr lang="nb-NO" sz="1800" u="none" strike="noStrike" dirty="0">
                          <a:effectLst/>
                        </a:rPr>
                        <a:t> for </a:t>
                      </a:r>
                      <a:r>
                        <a:rPr lang="nb-NO" sz="1800" u="none" strike="noStrike" dirty="0" err="1">
                          <a:effectLst/>
                        </a:rPr>
                        <a:t>conventional</a:t>
                      </a:r>
                      <a:r>
                        <a:rPr lang="nb-NO" sz="1800" u="none" strike="noStrike" dirty="0">
                          <a:effectLst/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</a:rPr>
                        <a:t>release</a:t>
                      </a:r>
                      <a:r>
                        <a:rPr lang="nb-NO" sz="1800" u="none" strike="noStrike" dirty="0">
                          <a:effectLst/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</a:rPr>
                        <a:t>solution</a:t>
                      </a:r>
                      <a:r>
                        <a:rPr lang="nb-NO" sz="1800" u="none" strike="noStrike" dirty="0">
                          <a:effectLst/>
                        </a:rPr>
                        <a:t> for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FFFF00"/>
                          </a:highlight>
                        </a:rPr>
                        <a:t>infusion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 or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FFFF00"/>
                          </a:highlight>
                        </a:rPr>
                        <a:t>injection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 </a:t>
                      </a:r>
                      <a:r>
                        <a:rPr lang="nb-NO" sz="1800" u="none" strike="noStrike" dirty="0">
                          <a:effectLst/>
                        </a:rPr>
                        <a:t>(</a:t>
                      </a:r>
                      <a:r>
                        <a:rPr lang="nb-NO" sz="1800" u="none" strike="noStrike" dirty="0" err="1">
                          <a:effectLst/>
                        </a:rPr>
                        <a:t>clinical</a:t>
                      </a:r>
                      <a:r>
                        <a:rPr lang="nb-NO" sz="1800" u="none" strike="noStrike" dirty="0">
                          <a:effectLst/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</a:rPr>
                        <a:t>drug</a:t>
                      </a:r>
                      <a:r>
                        <a:rPr lang="nb-NO" sz="1800" u="none" strike="noStrike" dirty="0">
                          <a:effectLst/>
                        </a:rPr>
                        <a:t>)</a:t>
                      </a:r>
                      <a:endParaRPr lang="nb-NO" sz="18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5" marR="5435" marT="5435" marB="0" anchor="b"/>
                </a:tc>
                <a:extLst>
                  <a:ext uri="{0D108BD9-81ED-4DB2-BD59-A6C34878D82A}">
                    <a16:rowId xmlns:a16="http://schemas.microsoft.com/office/drawing/2014/main" val="1240938016"/>
                  </a:ext>
                </a:extLst>
              </a:tr>
              <a:tr h="734134">
                <a:tc>
                  <a:txBody>
                    <a:bodyPr/>
                    <a:lstStyle/>
                    <a:p>
                      <a:pPr algn="l" fontAlgn="b"/>
                      <a:r>
                        <a:rPr lang="nb-NO" sz="1800" u="none" strike="noStrike" dirty="0">
                          <a:effectLst/>
                        </a:rPr>
                        <a:t>Product </a:t>
                      </a:r>
                      <a:r>
                        <a:rPr lang="nb-NO" sz="1800" u="none" strike="noStrike" dirty="0" err="1">
                          <a:effectLst/>
                        </a:rPr>
                        <a:t>containing</a:t>
                      </a:r>
                      <a:r>
                        <a:rPr lang="nb-NO" sz="1800" u="none" strike="noStrike" dirty="0">
                          <a:effectLst/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</a:rPr>
                        <a:t>precisely</a:t>
                      </a:r>
                      <a:r>
                        <a:rPr lang="nb-NO" sz="1800" u="none" strike="noStrike" dirty="0">
                          <a:effectLst/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</a:rPr>
                        <a:t>ceftazidime</a:t>
                      </a:r>
                      <a:r>
                        <a:rPr lang="nb-NO" sz="1800" u="none" strike="noStrike" dirty="0">
                          <a:effectLst/>
                        </a:rPr>
                        <a:t> (as </a:t>
                      </a:r>
                      <a:r>
                        <a:rPr lang="nb-NO" sz="1800" u="none" strike="noStrike" dirty="0" err="1">
                          <a:effectLst/>
                        </a:rPr>
                        <a:t>ceftazidime</a:t>
                      </a:r>
                      <a:r>
                        <a:rPr lang="nb-NO" sz="1800" u="none" strike="noStrike" dirty="0">
                          <a:effectLst/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</a:rPr>
                        <a:t>pentahydrate</a:t>
                      </a:r>
                      <a:r>
                        <a:rPr lang="nb-NO" sz="1800" u="none" strike="noStrike" dirty="0">
                          <a:effectLst/>
                        </a:rPr>
                        <a:t>) 1 gram/1 </a:t>
                      </a:r>
                      <a:r>
                        <a:rPr lang="nb-NO" sz="1800" u="none" strike="noStrike" dirty="0" err="1">
                          <a:effectLst/>
                        </a:rPr>
                        <a:t>vial</a:t>
                      </a:r>
                      <a:r>
                        <a:rPr lang="nb-NO" sz="1800" u="none" strike="noStrike" dirty="0">
                          <a:effectLst/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</a:rPr>
                        <a:t>powder</a:t>
                      </a:r>
                      <a:r>
                        <a:rPr lang="nb-NO" sz="1800" u="none" strike="noStrike" dirty="0">
                          <a:effectLst/>
                        </a:rPr>
                        <a:t> for </a:t>
                      </a:r>
                      <a:r>
                        <a:rPr lang="nb-NO" sz="1800" u="none" strike="noStrike" dirty="0" err="1">
                          <a:effectLst/>
                        </a:rPr>
                        <a:t>conventional</a:t>
                      </a:r>
                      <a:r>
                        <a:rPr lang="nb-NO" sz="1800" u="none" strike="noStrike" dirty="0">
                          <a:effectLst/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</a:rPr>
                        <a:t>release</a:t>
                      </a:r>
                      <a:r>
                        <a:rPr lang="nb-NO" sz="1800" u="none" strike="noStrike" dirty="0">
                          <a:effectLst/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</a:rPr>
                        <a:t>solution</a:t>
                      </a:r>
                      <a:r>
                        <a:rPr lang="nb-NO" sz="1800" u="none" strike="noStrike" dirty="0">
                          <a:effectLst/>
                        </a:rPr>
                        <a:t> for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FFFF00"/>
                          </a:highlight>
                        </a:rPr>
                        <a:t>injection</a:t>
                      </a:r>
                      <a:r>
                        <a:rPr lang="nb-NO" sz="1800" u="none" strike="noStrike" dirty="0">
                          <a:effectLst/>
                        </a:rPr>
                        <a:t> (</a:t>
                      </a:r>
                      <a:r>
                        <a:rPr lang="nb-NO" sz="1800" u="none" strike="noStrike" dirty="0" err="1">
                          <a:effectLst/>
                        </a:rPr>
                        <a:t>clinical</a:t>
                      </a:r>
                      <a:r>
                        <a:rPr lang="nb-NO" sz="1800" u="none" strike="noStrike" dirty="0">
                          <a:effectLst/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</a:rPr>
                        <a:t>drug</a:t>
                      </a:r>
                      <a:r>
                        <a:rPr lang="nb-NO" sz="1800" u="none" strike="noStrike" dirty="0">
                          <a:effectLst/>
                        </a:rPr>
                        <a:t>)</a:t>
                      </a:r>
                      <a:endParaRPr lang="nb-NO" sz="18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5" marR="5435" marT="5435" marB="0" anchor="b"/>
                </a:tc>
                <a:extLst>
                  <a:ext uri="{0D108BD9-81ED-4DB2-BD59-A6C34878D82A}">
                    <a16:rowId xmlns:a16="http://schemas.microsoft.com/office/drawing/2014/main" val="23967475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1929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536CB602-6602-45A9-BA89-5C6E4922AE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“Duplicate” Clinical drugs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96E4EC02-A4AF-438E-B76A-666953B9A6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Identical </a:t>
            </a:r>
            <a:r>
              <a:rPr lang="en-GB" dirty="0" err="1"/>
              <a:t>BoSS</a:t>
            </a:r>
            <a:r>
              <a:rPr lang="en-GB" dirty="0"/>
              <a:t>, different precise ingredient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r>
              <a:rPr lang="en-GB" b="1" dirty="0"/>
              <a:t>Our decision (driven by the need for a single ID): </a:t>
            </a:r>
          </a:p>
          <a:p>
            <a:r>
              <a:rPr lang="en-GB" dirty="0"/>
              <a:t>Create an additional clinical drug based on the </a:t>
            </a:r>
            <a:r>
              <a:rPr lang="en-GB" dirty="0" err="1"/>
              <a:t>BoSS</a:t>
            </a:r>
            <a:r>
              <a:rPr lang="en-GB" dirty="0"/>
              <a:t> only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B0DC57E6-4ECC-41CA-90A6-AED397ACB8C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defTabSz="914355"/>
            <a:r>
              <a:rPr lang="nb-NO">
                <a:latin typeface="Arial" panose="020B0604020202020204"/>
              </a:rPr>
              <a:t> Side </a:t>
            </a:r>
            <a:fld id="{5751DFAA-887F-4071-8EAD-E8CA316FCF06}" type="slidenum">
              <a:rPr lang="nb-NO">
                <a:latin typeface="Arial" panose="020B0604020202020204"/>
              </a:rPr>
              <a:pPr defTabSz="914355"/>
              <a:t>9</a:t>
            </a:fld>
            <a:endParaRPr lang="nb-NO" dirty="0">
              <a:latin typeface="Arial" panose="020B0604020202020204"/>
            </a:endParaRPr>
          </a:p>
        </p:txBody>
      </p:sp>
      <p:graphicFrame>
        <p:nvGraphicFramePr>
          <p:cNvPr id="5" name="Tabell 4">
            <a:extLst>
              <a:ext uri="{FF2B5EF4-FFF2-40B4-BE49-F238E27FC236}">
                <a16:creationId xmlns:a16="http://schemas.microsoft.com/office/drawing/2014/main" id="{E3528966-D9AA-4954-8A54-5EC12AA7B2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4303025"/>
              </p:ext>
            </p:extLst>
          </p:nvPr>
        </p:nvGraphicFramePr>
        <p:xfrm>
          <a:off x="603913" y="2798933"/>
          <a:ext cx="11016496" cy="126013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016496">
                  <a:extLst>
                    <a:ext uri="{9D8B030D-6E8A-4147-A177-3AD203B41FA5}">
                      <a16:colId xmlns:a16="http://schemas.microsoft.com/office/drawing/2014/main" val="491736768"/>
                    </a:ext>
                  </a:extLst>
                </a:gridCol>
              </a:tblGrid>
              <a:tr h="63006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Product containing precisely </a:t>
                      </a:r>
                      <a:r>
                        <a:rPr lang="en-US" sz="1800" u="none" strike="noStrike" dirty="0" err="1">
                          <a:effectLst/>
                        </a:rPr>
                        <a:t>almotriptan</a:t>
                      </a:r>
                      <a:r>
                        <a:rPr lang="en-US" sz="1800" u="none" strike="noStrike" dirty="0">
                          <a:effectLst/>
                        </a:rPr>
                        <a:t> (</a:t>
                      </a:r>
                      <a:r>
                        <a:rPr lang="en-US" sz="1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as </a:t>
                      </a:r>
                      <a:r>
                        <a:rPr lang="en-US" sz="1800" u="none" strike="noStrike" dirty="0" err="1">
                          <a:effectLst/>
                          <a:highlight>
                            <a:srgbClr val="FFFF00"/>
                          </a:highlight>
                        </a:rPr>
                        <a:t>almotriptan</a:t>
                      </a:r>
                      <a:r>
                        <a:rPr lang="en-US" sz="1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 </a:t>
                      </a:r>
                      <a:r>
                        <a:rPr lang="en-US" sz="1800" u="none" strike="noStrike" dirty="0" err="1">
                          <a:effectLst/>
                          <a:highlight>
                            <a:srgbClr val="FFFF00"/>
                          </a:highlight>
                        </a:rPr>
                        <a:t>d,l-hydrogenmalate</a:t>
                      </a:r>
                      <a:r>
                        <a:rPr lang="en-US" sz="1800" u="none" strike="noStrike" dirty="0">
                          <a:effectLst/>
                        </a:rPr>
                        <a:t>) 12.5 milligram/1 each conventional release oral tablet (clinical drug)</a:t>
                      </a:r>
                      <a:endParaRPr lang="en-US" sz="18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5" marR="5435" marT="5435" marB="0" anchor="b"/>
                </a:tc>
                <a:extLst>
                  <a:ext uri="{0D108BD9-81ED-4DB2-BD59-A6C34878D82A}">
                    <a16:rowId xmlns:a16="http://schemas.microsoft.com/office/drawing/2014/main" val="1652192595"/>
                  </a:ext>
                </a:extLst>
              </a:tr>
              <a:tr h="63006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Product containing precisely </a:t>
                      </a:r>
                      <a:r>
                        <a:rPr lang="en-US" sz="1800" u="none" strike="noStrike" dirty="0" err="1">
                          <a:effectLst/>
                        </a:rPr>
                        <a:t>almotriptan</a:t>
                      </a:r>
                      <a:r>
                        <a:rPr lang="en-US" sz="1800" u="none" strike="noStrike" dirty="0">
                          <a:effectLst/>
                        </a:rPr>
                        <a:t> (as </a:t>
                      </a:r>
                      <a:r>
                        <a:rPr lang="en-US" sz="1800" u="none" strike="noStrike" dirty="0" err="1">
                          <a:effectLst/>
                          <a:highlight>
                            <a:srgbClr val="FFFF00"/>
                          </a:highlight>
                        </a:rPr>
                        <a:t>almotriptan</a:t>
                      </a:r>
                      <a:r>
                        <a:rPr lang="en-US" sz="1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 malate</a:t>
                      </a:r>
                      <a:r>
                        <a:rPr lang="en-US" sz="1800" u="none" strike="noStrike" dirty="0">
                          <a:effectLst/>
                        </a:rPr>
                        <a:t>) 12.5 milligram/1 each conventional release oral tablet (clinical drug)</a:t>
                      </a:r>
                      <a:endParaRPr lang="en-US" sz="18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5" marR="5435" marT="5435" marB="0" anchor="b"/>
                </a:tc>
                <a:extLst>
                  <a:ext uri="{0D108BD9-81ED-4DB2-BD59-A6C34878D82A}">
                    <a16:rowId xmlns:a16="http://schemas.microsoft.com/office/drawing/2014/main" val="2734280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638279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5_PPTmal_DirektoratetEHelseV2-1">
  <a:themeElements>
    <a:clrScheme name="Dir E-Helse">
      <a:dk1>
        <a:srgbClr val="281C2C"/>
      </a:dk1>
      <a:lt1>
        <a:sysClr val="window" lastClr="FFFFFF"/>
      </a:lt1>
      <a:dk2>
        <a:srgbClr val="0169E8"/>
      </a:dk2>
      <a:lt2>
        <a:srgbClr val="EEEEEE"/>
      </a:lt2>
      <a:accent1>
        <a:srgbClr val="0169E8"/>
      </a:accent1>
      <a:accent2>
        <a:srgbClr val="F783FF"/>
      </a:accent2>
      <a:accent3>
        <a:srgbClr val="027993"/>
      </a:accent3>
      <a:accent4>
        <a:srgbClr val="AD38FD"/>
      </a:accent4>
      <a:accent5>
        <a:srgbClr val="00BBD4"/>
      </a:accent5>
      <a:accent6>
        <a:srgbClr val="3AFB9E"/>
      </a:accent6>
      <a:hlink>
        <a:srgbClr val="0169E8"/>
      </a:hlink>
      <a:folHlink>
        <a:srgbClr val="AD38F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solidFill>
          <a:srgbClr val="0169E8"/>
        </a:solidFill>
      </a:spPr>
      <a:bodyPr vert="horz" wrap="square" lIns="546100" tIns="546100" rIns="546100" bIns="546100" rtlCol="0">
        <a:spAutoFit/>
      </a:bodyPr>
      <a:lstStyle>
        <a:defPPr>
          <a:spcAft>
            <a:spcPts val="1000"/>
          </a:spcAft>
          <a:defRPr sz="4200" b="1" dirty="0" smtClean="0">
            <a:solidFill>
              <a:srgbClr val="FFFFFF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PTmal_DirektoratetEHelseV2.potx" id="{26015252-C40F-4176-8E39-8B9B388FAABB}" vid="{4D7361C0-BDF5-403E-A667-3508B846B5D5}"/>
    </a:ext>
  </a:extLst>
</a:theme>
</file>

<file path=ppt/theme/theme2.xml><?xml version="1.0" encoding="utf-8"?>
<a:theme xmlns:a="http://schemas.openxmlformats.org/drawingml/2006/main" name="6_PPTmal_DirektoratetEHelseV2-1">
  <a:themeElements>
    <a:clrScheme name="Dir E-Helse">
      <a:dk1>
        <a:srgbClr val="281C2C"/>
      </a:dk1>
      <a:lt1>
        <a:sysClr val="window" lastClr="FFFFFF"/>
      </a:lt1>
      <a:dk2>
        <a:srgbClr val="0169E8"/>
      </a:dk2>
      <a:lt2>
        <a:srgbClr val="EEEEEE"/>
      </a:lt2>
      <a:accent1>
        <a:srgbClr val="0169E8"/>
      </a:accent1>
      <a:accent2>
        <a:srgbClr val="F783FF"/>
      </a:accent2>
      <a:accent3>
        <a:srgbClr val="027993"/>
      </a:accent3>
      <a:accent4>
        <a:srgbClr val="AD38FD"/>
      </a:accent4>
      <a:accent5>
        <a:srgbClr val="00BBD4"/>
      </a:accent5>
      <a:accent6>
        <a:srgbClr val="3AFB9E"/>
      </a:accent6>
      <a:hlink>
        <a:srgbClr val="0169E8"/>
      </a:hlink>
      <a:folHlink>
        <a:srgbClr val="AD38F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solidFill>
          <a:srgbClr val="0169E8"/>
        </a:solidFill>
      </a:spPr>
      <a:bodyPr vert="horz" wrap="square" lIns="546100" tIns="546100" rIns="546100" bIns="546100" rtlCol="0">
        <a:spAutoFit/>
      </a:bodyPr>
      <a:lstStyle>
        <a:defPPr>
          <a:spcAft>
            <a:spcPts val="1000"/>
          </a:spcAft>
          <a:defRPr sz="4200" b="1" dirty="0" smtClean="0">
            <a:solidFill>
              <a:srgbClr val="FFFFFF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PTmal_DirektoratetEHelseV2.potx" id="{26015252-C40F-4176-8E39-8B9B388FAABB}" vid="{4D7361C0-BDF5-403E-A667-3508B846B5D5}"/>
    </a:ext>
  </a:extLst>
</a:theme>
</file>

<file path=ppt/theme/theme3.xml><?xml version="1.0" encoding="utf-8"?>
<a:theme xmlns:a="http://schemas.openxmlformats.org/drawingml/2006/main" name="9_PPTmal_DirektoratetEHelseV2-1">
  <a:themeElements>
    <a:clrScheme name="Dir E-Helse">
      <a:dk1>
        <a:srgbClr val="281C2C"/>
      </a:dk1>
      <a:lt1>
        <a:sysClr val="window" lastClr="FFFFFF"/>
      </a:lt1>
      <a:dk2>
        <a:srgbClr val="0169E8"/>
      </a:dk2>
      <a:lt2>
        <a:srgbClr val="EEEEEE"/>
      </a:lt2>
      <a:accent1>
        <a:srgbClr val="0169E8"/>
      </a:accent1>
      <a:accent2>
        <a:srgbClr val="F783FF"/>
      </a:accent2>
      <a:accent3>
        <a:srgbClr val="027993"/>
      </a:accent3>
      <a:accent4>
        <a:srgbClr val="AD38FD"/>
      </a:accent4>
      <a:accent5>
        <a:srgbClr val="00BBD4"/>
      </a:accent5>
      <a:accent6>
        <a:srgbClr val="3AFB9E"/>
      </a:accent6>
      <a:hlink>
        <a:srgbClr val="0169E8"/>
      </a:hlink>
      <a:folHlink>
        <a:srgbClr val="AD38F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solidFill>
          <a:srgbClr val="0169E8"/>
        </a:solidFill>
      </a:spPr>
      <a:bodyPr vert="horz" wrap="square" lIns="546100" tIns="546100" rIns="546100" bIns="546100" rtlCol="0">
        <a:spAutoFit/>
      </a:bodyPr>
      <a:lstStyle>
        <a:defPPr>
          <a:spcAft>
            <a:spcPts val="1000"/>
          </a:spcAft>
          <a:defRPr sz="4200" b="1" dirty="0" smtClean="0">
            <a:solidFill>
              <a:srgbClr val="FFFFFF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PTmal_DirektoratetEHelseV2.potx" id="{26015252-C40F-4176-8E39-8B9B388FAABB}" vid="{4D7361C0-BDF5-403E-A667-3508B846B5D5}"/>
    </a:ext>
  </a:extLst>
</a:theme>
</file>

<file path=ppt/theme/theme4.xml><?xml version="1.0" encoding="utf-8"?>
<a:theme xmlns:a="http://schemas.openxmlformats.org/drawingml/2006/main" name="Office-tema">
  <a:themeElements>
    <a:clrScheme name="Dir E-Helse">
      <a:dk1>
        <a:srgbClr val="281C2C"/>
      </a:dk1>
      <a:lt1>
        <a:sysClr val="window" lastClr="FFFFFF"/>
      </a:lt1>
      <a:dk2>
        <a:srgbClr val="0169E8"/>
      </a:dk2>
      <a:lt2>
        <a:srgbClr val="EEEEEE"/>
      </a:lt2>
      <a:accent1>
        <a:srgbClr val="0169E8"/>
      </a:accent1>
      <a:accent2>
        <a:srgbClr val="F783FF"/>
      </a:accent2>
      <a:accent3>
        <a:srgbClr val="027993"/>
      </a:accent3>
      <a:accent4>
        <a:srgbClr val="AD38FD"/>
      </a:accent4>
      <a:accent5>
        <a:srgbClr val="00BBD4"/>
      </a:accent5>
      <a:accent6>
        <a:srgbClr val="3AFB9E"/>
      </a:accent6>
      <a:hlink>
        <a:srgbClr val="0169E8"/>
      </a:hlink>
      <a:folHlink>
        <a:srgbClr val="AD38F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solidFill>
          <a:srgbClr val="0169E8"/>
        </a:solidFill>
      </a:spPr>
      <a:bodyPr vert="horz" wrap="square" lIns="546100" tIns="546100" rIns="546100" bIns="546100" rtlCol="0">
        <a:spAutoFit/>
      </a:bodyPr>
      <a:lstStyle>
        <a:defPPr>
          <a:spcAft>
            <a:spcPts val="1000"/>
          </a:spcAft>
          <a:defRPr sz="4200" b="1" dirty="0" smtClean="0">
            <a:solidFill>
              <a:srgbClr val="FFFFFF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engelsk-logo-mal-2" id="{BA7A2788-5B02-465B-AB44-6C59E61A0A16}" vid="{9FB70A76-4175-454C-8121-6181280CB79B}"/>
    </a:ext>
  </a:extLst>
</a:theme>
</file>

<file path=ppt/theme/theme5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11756</TotalTime>
  <Words>916</Words>
  <Application>Microsoft Office PowerPoint</Application>
  <PresentationFormat>Widescreen</PresentationFormat>
  <Paragraphs>179</Paragraphs>
  <Slides>15</Slides>
  <Notes>13</Notes>
  <HiddenSlides>0</HiddenSlides>
  <MMClips>0</MMClips>
  <ScaleCrop>false</ScaleCrop>
  <HeadingPairs>
    <vt:vector size="8" baseType="variant">
      <vt:variant>
        <vt:lpstr>Brukte skrifter</vt:lpstr>
      </vt:variant>
      <vt:variant>
        <vt:i4>3</vt:i4>
      </vt:variant>
      <vt:variant>
        <vt:lpstr>Tema</vt:lpstr>
      </vt:variant>
      <vt:variant>
        <vt:i4>4</vt:i4>
      </vt:variant>
      <vt:variant>
        <vt:lpstr>Innebygde OLE-servere</vt:lpstr>
      </vt:variant>
      <vt:variant>
        <vt:i4>1</vt:i4>
      </vt:variant>
      <vt:variant>
        <vt:lpstr>Lysbildetitler</vt:lpstr>
      </vt:variant>
      <vt:variant>
        <vt:i4>15</vt:i4>
      </vt:variant>
    </vt:vector>
  </HeadingPairs>
  <TitlesOfParts>
    <vt:vector size="23" baseType="lpstr">
      <vt:lpstr>Arial</vt:lpstr>
      <vt:lpstr>Calibri</vt:lpstr>
      <vt:lpstr>Wingdings 2</vt:lpstr>
      <vt:lpstr>5_PPTmal_DirektoratetEHelseV2-1</vt:lpstr>
      <vt:lpstr>6_PPTmal_DirektoratetEHelseV2-1</vt:lpstr>
      <vt:lpstr>9_PPTmal_DirektoratetEHelseV2-1</vt:lpstr>
      <vt:lpstr>Office-tema</vt:lpstr>
      <vt:lpstr>think-cell Slide</vt:lpstr>
      <vt:lpstr>DEUSG – Perspectives from Norway</vt:lpstr>
      <vt:lpstr>Topics</vt:lpstr>
      <vt:lpstr>Medicinal product dictionary in Norway</vt:lpstr>
      <vt:lpstr>Our work – Two projects in one</vt:lpstr>
      <vt:lpstr>SAFEST</vt:lpstr>
      <vt:lpstr>The mapping</vt:lpstr>
      <vt:lpstr>Challenges</vt:lpstr>
      <vt:lpstr>“Duplicate” Clinical drugs</vt:lpstr>
      <vt:lpstr>“Duplicate” Clinical drugs</vt:lpstr>
      <vt:lpstr>Strength in SNOMED CT not according to clinical needs</vt:lpstr>
      <vt:lpstr>Strength in SNOMED CT not according to clinical needs</vt:lpstr>
      <vt:lpstr>Strength in SNOMED CT not according to clinical needs</vt:lpstr>
      <vt:lpstr>Different drugs mapped to the same clinical drug</vt:lpstr>
      <vt:lpstr>Communication with stakeholders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Martha Schei Hynne</dc:creator>
  <cp:lastModifiedBy>Martha Schei Hynne</cp:lastModifiedBy>
  <cp:revision>123</cp:revision>
  <dcterms:created xsi:type="dcterms:W3CDTF">2020-09-25T06:14:30Z</dcterms:created>
  <dcterms:modified xsi:type="dcterms:W3CDTF">2020-11-26T10:16:50Z</dcterms:modified>
</cp:coreProperties>
</file>