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3" r:id="rId3"/>
    <p:sldId id="295" r:id="rId4"/>
    <p:sldId id="296" r:id="rId5"/>
    <p:sldId id="299" r:id="rId6"/>
    <p:sldId id="289" r:id="rId7"/>
    <p:sldId id="297" r:id="rId8"/>
    <p:sldId id="257" r:id="rId9"/>
    <p:sldId id="298" r:id="rId10"/>
    <p:sldId id="29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2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4FD5F-7B56-744F-A209-58C40E6DC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A779C-55A9-AB41-8266-20650AB4C7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D81E8-24D2-FE4B-A9E2-4B41C56FC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27656-EACE-B04F-B721-67FB50622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DD0D8-150D-8442-A71F-DCC7FEE69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6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C6A1F-2410-BB4D-84CF-1E3E71FFF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628F4A-2751-4643-9366-345933C29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C9D8-AB41-AF42-B6BC-CCDE26BE5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7CABF-8B04-5944-946F-F7C694716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E2AAA-8EBA-9049-BCA7-652C277EE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1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C4371B-7979-2144-8A19-BFBD3CC333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1D661A-7A14-F64B-82F2-1607F87A4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EBC14-B3BD-234D-BDAB-738E07CE1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58513-33C2-D24A-8AA1-FAB68647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BBC46-29C2-AF4F-8634-D27792845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0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85BE5-3D52-FD4A-A193-CB3B606E8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73ABE-FB6B-7948-9DF7-0255046FF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F9D81-9A19-C649-8BAD-74C367B41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8C11B-F05B-F84C-8001-32949CDBB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C2451-F5FC-694D-AF3D-5FBC58314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1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7B591-52C0-5D4E-A88B-8E9431C75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AFAE6-7A83-AA4C-8919-3DF448DA6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EB820-469C-3049-915F-B84FCFE14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0B521-E12E-F04E-B605-51107813E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588C1-51CC-3B4C-B72B-20B9C362F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75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8C97C-9C50-DA4E-9E68-13BEB529B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A1C33-4F0A-C04C-90CC-7E5888932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A60A31-7C02-9A44-9D87-537CB85B1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3D823-1C2E-E44E-B585-60B9F4B5F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04FB45-3886-D74C-96A9-FF791CA4F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6DF3CF-FDEA-9C4B-918C-AFC559839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0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0A4EF-617C-8945-B92B-B7C4508C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88D1E-8666-664E-8337-397ADB6622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554E5-DBA5-F348-A07F-C9A48908F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131555-32CB-6949-8F76-1E50344CA2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B97CAF-AF5B-D046-B7EE-D634ED6B9F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2F062B-9CF0-0A47-98F5-24F72B7AD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FEA85C-FAAB-CE42-8A67-0CE1EF5B0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000D71-6337-9C4F-9294-627E87158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50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E2CCD-2FB7-654D-B0F1-948202A4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7A33D1-EFA4-E14C-A1BB-3A5B15002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1C5077-8972-6E41-A731-3047CCF0E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57398-A2B9-4442-A5C3-7E9F10D85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49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FC116-FFC9-BF45-9D92-564D1EA22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00EB2C-164D-E54F-81C7-E8C41887A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D6D78-162D-EF40-ABB6-3488D948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5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DD809-6756-1342-8C1A-339CA28E0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2E7B5-EA44-1A41-B8EF-DFE09D655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80EE9B-AE7D-A24C-8F30-3290E9B9C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C87338-14D2-674D-832C-62047BE3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D4E48-CE61-4D43-AAF3-399FB50B5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71300-34CC-064D-9D90-7FECD4255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9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5764F-19F4-244E-BEE5-4A5CFAFEF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694CA8-E858-FF45-A894-5AFE48B4EA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9176F6-975A-C040-A836-0E7EAF61D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D99BDB-E890-2741-8CA7-6A2464C48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105BA-FE7E-DF4E-96E0-9B25CEE4E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0919A2-6FDB-3D4B-852D-76E52D414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1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7A1214-5670-BB46-8AD0-319EFCC3C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6C80D-561C-A144-9960-7C7D63AB1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2E36E-CAE1-9D4C-BF06-0506E03B54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97611-26AE-5443-B1F2-FF715D0D836A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46DB3-B450-4543-ADC7-B3A8CFD4E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A8427-6654-A247-9753-BD4687C39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F61AD-E7AB-844C-AF1D-83197293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4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50D3A-8AC1-AC44-82D7-3D5BB2870D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Contact dermatitis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CF0C8D-A279-CC4A-A421-F0F65252E9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Proposed revisions to model</a:t>
            </a:r>
          </a:p>
        </p:txBody>
      </p:sp>
    </p:spTree>
    <p:extLst>
      <p:ext uri="{BB962C8B-B14F-4D97-AF65-F5344CB8AC3E}">
        <p14:creationId xmlns:p14="http://schemas.microsoft.com/office/powerpoint/2010/main" val="2184734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7E74-E003-C446-BDAD-DA3C742EF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Irritant contact dermatitis – proposed revision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8F1D0C9-3826-B64F-8543-8EF9CAD2BE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8631" y="1825625"/>
            <a:ext cx="8294738" cy="4351338"/>
          </a:xfrm>
        </p:spPr>
      </p:pic>
    </p:spTree>
    <p:extLst>
      <p:ext uri="{BB962C8B-B14F-4D97-AF65-F5344CB8AC3E}">
        <p14:creationId xmlns:p14="http://schemas.microsoft.com/office/powerpoint/2010/main" val="103412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8FB015-184F-9043-A2A3-FC978D3A1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dermatitis – current models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A697D4-D01D-A841-9BD8-834A462DCE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4272" y="1825625"/>
            <a:ext cx="7543455" cy="435133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A2E0DC-5F8B-4645-A889-84AE31BEB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678" y="2004310"/>
            <a:ext cx="2195955" cy="74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20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043CA-0804-E041-B78A-AAB8C3E9D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hypersensitivity (qualifier value)  hierarchy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94DA5DF-6E44-E641-B4D9-17CF272370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6450" y="2350294"/>
            <a:ext cx="5499100" cy="3302000"/>
          </a:xfrm>
        </p:spPr>
      </p:pic>
    </p:spTree>
    <p:extLst>
      <p:ext uri="{BB962C8B-B14F-4D97-AF65-F5344CB8AC3E}">
        <p14:creationId xmlns:p14="http://schemas.microsoft.com/office/powerpoint/2010/main" val="3669153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0FB9B-140B-AD42-A398-021D6D266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dermatitis – current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5F689A-7D36-C04B-9791-4F78A5589B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0061" y="1825625"/>
            <a:ext cx="8591878" cy="4351338"/>
          </a:xfrm>
        </p:spPr>
      </p:pic>
    </p:spTree>
    <p:extLst>
      <p:ext uri="{BB962C8B-B14F-4D97-AF65-F5344CB8AC3E}">
        <p14:creationId xmlns:p14="http://schemas.microsoft.com/office/powerpoint/2010/main" val="164373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77A13-7B64-D945-A3C7-324FE8C4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410049000 |Contact dermatitis caused by urushiol from Toxicodendron (disorder)| - current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51CBDD-9D64-B842-B610-A327F3F28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69993"/>
            <a:ext cx="10515600" cy="3662601"/>
          </a:xfrm>
        </p:spPr>
      </p:pic>
    </p:spTree>
    <p:extLst>
      <p:ext uri="{BB962C8B-B14F-4D97-AF65-F5344CB8AC3E}">
        <p14:creationId xmlns:p14="http://schemas.microsoft.com/office/powerpoint/2010/main" val="145363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AE6FE8-AA45-4E45-BDB3-53818892E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dermatitis – proposed revision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47C67DFB-F127-174A-B866-E78CCBD128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648" y="1825625"/>
            <a:ext cx="10036704" cy="4351338"/>
          </a:xfrm>
        </p:spPr>
      </p:pic>
    </p:spTree>
    <p:extLst>
      <p:ext uri="{BB962C8B-B14F-4D97-AF65-F5344CB8AC3E}">
        <p14:creationId xmlns:p14="http://schemas.microsoft.com/office/powerpoint/2010/main" val="342270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AA97D-87D3-3E47-BFB5-2C08B1150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contact dermatitis – current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085542-846B-9E4C-931C-510EF2A7FF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51643"/>
            <a:ext cx="10515600" cy="4099301"/>
          </a:xfrm>
        </p:spPr>
      </p:pic>
    </p:spTree>
    <p:extLst>
      <p:ext uri="{BB962C8B-B14F-4D97-AF65-F5344CB8AC3E}">
        <p14:creationId xmlns:p14="http://schemas.microsoft.com/office/powerpoint/2010/main" val="101243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FFA36-3A25-3F4A-99D5-7E3681B8F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contact dermatitis – proposed revision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99BADF4-52BA-5C4B-9B9F-EF29123CB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9130" y="1825625"/>
            <a:ext cx="7813740" cy="4351338"/>
          </a:xfrm>
        </p:spPr>
      </p:pic>
    </p:spTree>
    <p:extLst>
      <p:ext uri="{BB962C8B-B14F-4D97-AF65-F5344CB8AC3E}">
        <p14:creationId xmlns:p14="http://schemas.microsoft.com/office/powerpoint/2010/main" val="1074525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6A877-EA29-9647-9055-ECE5006BA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Irritant contact dermatitis – current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526EB5C-96FF-1E43-BB61-267FFE3654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829" y="1825625"/>
            <a:ext cx="9826341" cy="4351338"/>
          </a:xfrm>
        </p:spPr>
      </p:pic>
    </p:spTree>
    <p:extLst>
      <p:ext uri="{BB962C8B-B14F-4D97-AF65-F5344CB8AC3E}">
        <p14:creationId xmlns:p14="http://schemas.microsoft.com/office/powerpoint/2010/main" val="145832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67</Words>
  <Application>Microsoft Macintosh PowerPoint</Application>
  <PresentationFormat>Widescreen</PresentationFormat>
  <Paragraphs>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Contact dermatitis</vt:lpstr>
      <vt:lpstr>Contact dermatitis – current models</vt:lpstr>
      <vt:lpstr>Contact hypersensitivity (qualifier value)  hierarchy</vt:lpstr>
      <vt:lpstr>Contact dermatitis – current model</vt:lpstr>
      <vt:lpstr>410049000 |Contact dermatitis caused by urushiol from Toxicodendron (disorder)| - current model</vt:lpstr>
      <vt:lpstr>Contact dermatitis – proposed revision</vt:lpstr>
      <vt:lpstr>Allergic contact dermatitis – current model</vt:lpstr>
      <vt:lpstr>Allergic contact dermatitis – proposed revision</vt:lpstr>
      <vt:lpstr>Irritant contact dermatitis – current model</vt:lpstr>
      <vt:lpstr>Irritant contact dermatitis – proposed revision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Goldberg</dc:creator>
  <cp:lastModifiedBy>Bruce Goldberg</cp:lastModifiedBy>
  <cp:revision>4</cp:revision>
  <dcterms:created xsi:type="dcterms:W3CDTF">2020-12-15T15:21:50Z</dcterms:created>
  <dcterms:modified xsi:type="dcterms:W3CDTF">2020-12-15T15:55:55Z</dcterms:modified>
</cp:coreProperties>
</file>