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C65732-32F8-40E4-B885-0CADA57908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CDD87AB-7AA2-4CDB-958A-786460316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E67E1B-BE4B-4071-8AFA-4E0F31606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EA8C98-0A94-4583-A23D-B0982301E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5DC119-BF21-4347-896A-125F1A3F3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943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BC40C3-7A3B-4271-A5B9-1556A539F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D33CD85-4F77-4C14-8F75-DB54B7B60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3DAC34-023E-4CBB-8D98-A9F929831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4EAABB-2602-4F9E-8C7E-832DB7F4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01DE0F-2EA5-413B-8984-BB3194825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89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1B73414-DBB6-4F5A-B18A-75039FB0CC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FCD4EA-CB39-4C14-9E3F-B67A14A799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4F3FC0-7192-49A7-8D41-3A7478D0F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06111E-C601-4C50-ACD5-72469D71D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356845-B730-47A6-8EF9-9A363E819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140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F6EC48-5AD0-44EC-B732-5CFE84139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CE88A1-638C-4703-AE82-D644A540E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71F2F5-19CB-487F-AE21-AA751FBE2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46BE86-9C30-4F47-B3ED-84FB11F44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8C474F-E47E-441D-A527-4D15D0C81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42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2F696-80F0-4A92-B609-0354789FA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AFD993-4AA8-48E7-9003-CB71D7B64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B75DB6-3756-4DE2-A66F-8CA939FB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E180AB-7C85-47D2-A942-36080B275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AED25A-B20F-4EFE-9770-1105D24D0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05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C18E10-763F-414B-9435-5F1EEFFDE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BECDE4-38ED-486F-9BCF-64C3A4AB4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4E2B53-EB49-4A96-8FBC-4EFCD817A3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1C7895-8260-4B18-828E-FA1AD78B9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0D4C9-1F4F-4976-B149-E4A2A30D0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057A55F-F6EA-4033-876E-2EA89DBEC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975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DCC79-1180-455A-849C-EEF0BDB95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ED7FF4-39EC-4758-BBBE-2C3534CC5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9782D60-7A6A-4E2D-8A3C-0B8D8816A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A116672-DFFE-432B-ACD5-93617FC27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070D718-E909-4F1A-8653-85FEC70525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33F46A-5E5C-4B9E-86EB-BE99B4AB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61C780-F167-4AD2-B5BA-8C819B234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7B7C76F-F0D5-4CAF-A041-03AA5104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665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F549AD-F4A9-4BB7-8EA9-958F2EE4F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1A10AE9-8BD2-4E37-ADC2-BD86BB390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91BA3A-2A0D-4AAA-BF5A-332AC10A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AD5B4F-340D-4C08-97D1-F8BC75F3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57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E9A017-B07C-4871-8EBB-039B2A11A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D8BCC4-4415-4EE3-8A32-680F8F443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A8EE47-E797-4FFC-887B-CD66429CB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905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1FB773-7ACF-4175-BA18-E462456D5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460E0E-269B-4769-AE66-819FE4A2C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F6D49A6-28A4-42A2-A592-660756C238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ABA545A-04B7-4ABA-8174-384AD387F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7D5081-49BC-45FE-A9FF-D617A16F5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1266E72-E0EF-45C6-89F7-1CB92E4B7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54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16EF6C-CBC7-40D7-B716-789ADA98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F530C8D-3934-4DCA-8867-ACF759B0A8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7C73ADA-74A8-4A2F-A8F1-D8200AE7A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BEEB5F-E144-455E-81BC-47F35BE4E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CC76EB1-D373-4281-A0D5-8F9A4F1EB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2C1E43-9C4A-415E-BEB3-A4C395D9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92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B8D1D61-4607-4A4A-94EE-135D18387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9A3C98-0479-43AA-897D-0CB31E5E2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4357D1-9012-4735-A2E6-702B246DF7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EB78E-0D34-4B52-B673-EE1420AB20EC}" type="datetimeFigureOut">
              <a:rPr lang="fr-FR" smtClean="0"/>
              <a:t>21/11/2019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6FA23E-0044-4B70-AD6E-D17BF1929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A12CDB-E6F7-4AEB-BC0C-5F5B2C157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684C3-5899-43F2-AA6D-B951156D29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16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96D4034-1E4B-4FDE-96AA-0DB1BFC12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350"/>
            <a:ext cx="12087777" cy="451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27133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François MACARY</dc:creator>
  <cp:lastModifiedBy>François MACARY</cp:lastModifiedBy>
  <cp:revision>2</cp:revision>
  <dcterms:created xsi:type="dcterms:W3CDTF">2019-11-21T14:17:32Z</dcterms:created>
  <dcterms:modified xsi:type="dcterms:W3CDTF">2019-11-22T09:01:31Z</dcterms:modified>
</cp:coreProperties>
</file>