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5" r:id="rId3"/>
    <p:sldId id="260" r:id="rId4"/>
    <p:sldId id="274" r:id="rId5"/>
    <p:sldId id="276" r:id="rId6"/>
    <p:sldId id="275" r:id="rId7"/>
    <p:sldId id="27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81"/>
    <p:restoredTop sz="96322"/>
  </p:normalViewPr>
  <p:slideViewPr>
    <p:cSldViewPr snapToGrid="0" snapToObjects="1">
      <p:cViewPr varScale="1">
        <p:scale>
          <a:sx n="128" d="100"/>
          <a:sy n="128" d="100"/>
        </p:scale>
        <p:origin x="84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F73E9-1B68-8543-A31C-E02F472A5E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B2FBC0-8E38-2D45-B095-1F12B52198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16976E-1818-644D-9D9E-6A1139A88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1D153F-1BE6-0641-96F7-19274CE8B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707A49-C01B-9E4C-BCC4-B7980E955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89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84DB68-0B6B-4C49-B64D-FEB211EC8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0A08D9-4BFB-E14B-A6A8-E0469BB02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46FC9-9CB5-B446-8528-09157673C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061796-FBB4-DD41-97AF-1A6366BBE1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A1B1D-5153-BD47-B6FF-9FEF78044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405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9356B9-8A36-E647-A677-99761FDDCC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A665BD5-18FB-E842-A06E-C6E2C70B46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07C8B5-2BA3-6045-94DB-D554EBAEF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FE48E6-69C4-A546-80F2-678E4C66A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DECD98-BEBE-7F48-A1BB-9DBC41F88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1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B5397-9823-8F48-AB74-37887D38D1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8FC692-3F78-9F42-90CA-91E3448FEA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98C219-C118-C841-9756-1B903DA1B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00FB6B-DDBA-0045-AD19-899795DC6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6887D6-0FB6-1645-A5A6-DE50E79471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9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EB8FD0-F846-0A49-8A12-5C68F6AEB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FB797D-C3B5-FD48-B541-032BA632E9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D09F47-1666-084B-975D-AEB0E1D30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A7E17-48AB-2341-A121-7734737A7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2A5CE2-AE02-2E46-A393-EC500E48A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96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495E4-D5F2-2B4B-83FF-D80CF56BE5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CCFBA4-DB83-4443-BBF1-A6DC22C3E9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525B12-B60C-F041-B11E-39A82E6E05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5D3B3D-4037-E243-A92B-B7E25EA73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0A3D50-7943-FE42-8226-4A7527689E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FB6102-909B-8448-95A6-40191D251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515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3F7F3A-B562-E745-B85C-4D85E6E16F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0C0660-A833-8641-9757-9B22684BF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EA4CFC-144C-9248-9DCF-6B38B0D2DE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00CF06-E3A3-194D-B73E-3CCD1A9BD3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81BEF00-DBFA-F741-9FCE-00E41A5197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EFC832B-F327-7140-BBE1-B9E36BB89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ECFFD0B-F7CB-DB41-A7FE-C419FD121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111A0-AF35-4B40-95FA-11FD8BA6F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1421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726B1-4F61-1947-9A79-A0767E6CD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FBF4EC-E5C2-F84E-A952-960763FC91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B3E5A2-D400-7146-8377-70BCD62D2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D83216-EEB6-074B-9A88-14100D9D1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53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ACCD89-730F-D243-A623-C7A185E3F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DDD331-595B-0E48-971B-F42E36D7D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BB8E27-9B60-0C40-A8B6-40708D3EF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5616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2C3FD-91AE-5B44-8EE0-F7B105CF9D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CF325-4C20-C34E-905F-47121D803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2605A6-A8F5-FB42-9D10-379065F24E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280254-2BA6-7040-8235-2B507D248A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24FD4-4A1C-6840-BA12-053320F32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D16EF-B33C-6545-BA6B-F8973B875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17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E3EDA-A5CB-7D41-B588-6EB2A547D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99211D-67C6-6C45-AE4D-6251FA810B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6A8685-FAAF-F941-993D-FBDD34D2CF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71A887-A701-474F-BB3A-C557CA9A81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77E17C-A04F-4243-9032-BEE5AD118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483E1E-FC90-9746-815E-0FF11D9D5A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048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5F899-EC46-DF44-AEC8-C423F803BA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74B610-C018-C444-ACDB-8A7651E04D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60E11-C579-E543-A12D-F1B40E5B41F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A0579-5B99-A546-9CDA-C25DEDAE0F22}" type="datetimeFigureOut">
              <a:rPr lang="en-US" smtClean="0"/>
              <a:t>10/6/20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3BE1A-3090-774B-A125-EDE50CB49C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23371-58C9-3C49-B729-69DBA9DC88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0EBBA-DE74-694F-BEB6-E55593FF5A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113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28545-4E6E-1047-8BA7-E7DECB0BD4D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Additional testing to evaluate the impact of retiring 362977000 |Sequela (disorder)|</a:t>
            </a:r>
          </a:p>
        </p:txBody>
      </p:sp>
    </p:spTree>
    <p:extLst>
      <p:ext uri="{BB962C8B-B14F-4D97-AF65-F5344CB8AC3E}">
        <p14:creationId xmlns:p14="http://schemas.microsoft.com/office/powerpoint/2010/main" val="3693092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0676A-8A1B-BB4D-BD3E-8A5C3A5CD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1864"/>
            <a:ext cx="10515600" cy="1325563"/>
          </a:xfrm>
        </p:spPr>
        <p:txBody>
          <a:bodyPr/>
          <a:lstStyle/>
          <a:p>
            <a:r>
              <a:rPr lang="en-US" dirty="0"/>
              <a:t>Initial findings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31026-E1A5-EE4A-92F0-C1CED16E3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7426"/>
            <a:ext cx="10515600" cy="5048821"/>
          </a:xfrm>
        </p:spPr>
        <p:txBody>
          <a:bodyPr>
            <a:normAutofit lnSpcReduction="10000"/>
          </a:bodyPr>
          <a:lstStyle/>
          <a:p>
            <a:r>
              <a:rPr lang="en-US" sz="1800" dirty="0"/>
              <a:t>678 descendants of Sequela (disorder)</a:t>
            </a:r>
          </a:p>
          <a:p>
            <a:pPr lvl="1"/>
            <a:r>
              <a:rPr lang="en-US" sz="1600" dirty="0"/>
              <a:t>6 concepts modeled with a parent of Sequela (disorder) do not have an after relationship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1800" dirty="0"/>
              <a:t>1546 concepts that contain an  after relationship to a disorder, procedure or event do not have a parent of Sequela (disorder)</a:t>
            </a:r>
          </a:p>
          <a:p>
            <a:pPr lvl="1"/>
            <a:r>
              <a:rPr lang="en-US" sz="1600" dirty="0"/>
              <a:t>106 concepts represent traumatic injuries</a:t>
            </a:r>
          </a:p>
          <a:p>
            <a:pPr lvl="2"/>
            <a:r>
              <a:rPr lang="en-US" sz="1100" dirty="0"/>
              <a:t>(&lt;&lt;64572001 |Disease| minus &lt;&lt;362977000 |Sequela|): 255234002 |After| = (&lt;&lt;773760007 |Traumatic event (event)|)</a:t>
            </a:r>
          </a:p>
          <a:p>
            <a:pPr lvl="1"/>
            <a:r>
              <a:rPr lang="en-US" sz="1600" dirty="0"/>
              <a:t>611 concepts represent postoperative complications</a:t>
            </a:r>
          </a:p>
          <a:p>
            <a:pPr lvl="2"/>
            <a:r>
              <a:rPr lang="en-US" sz="1100" dirty="0"/>
              <a:t>(&lt;&lt;64572001 |Disease| minus &lt;&lt;362977000 |Sequela|): 255234002 |After| = (&lt;&lt;387713003 |Surgical procedure (procedure)|)</a:t>
            </a:r>
          </a:p>
          <a:p>
            <a:pPr lvl="1"/>
            <a:r>
              <a:rPr lang="en-US" sz="1600" dirty="0"/>
              <a:t>836 concepts represent other than above</a:t>
            </a:r>
          </a:p>
          <a:p>
            <a:pPr lvl="2"/>
            <a:r>
              <a:rPr lang="en-US" sz="1100" dirty="0"/>
              <a:t>(&lt;&lt;64572001 |Disease| minus &lt;&lt;362977000 |Sequela|): 255234002 |After| != (&lt;&lt;387713003 |Surgical procedure (procedure)| OR &lt;&lt;773760007 |Traumatic event (event)|)</a:t>
            </a:r>
          </a:p>
          <a:p>
            <a:pPr lvl="2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F6E61C-7779-4466-96B2-859F356ECD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752" y="2099237"/>
            <a:ext cx="6303810" cy="1932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906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39F0B-C4F2-4D7D-9CBA-0F28FD085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Testing</a:t>
            </a:r>
          </a:p>
        </p:txBody>
      </p:sp>
      <p:pic>
        <p:nvPicPr>
          <p:cNvPr id="9" name="Content Placeholder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C7C60D0-AFF2-4381-8168-C981A28EBC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35269"/>
            <a:ext cx="10515600" cy="3732050"/>
          </a:xfrm>
        </p:spPr>
      </p:pic>
    </p:spTree>
    <p:extLst>
      <p:ext uri="{BB962C8B-B14F-4D97-AF65-F5344CB8AC3E}">
        <p14:creationId xmlns:p14="http://schemas.microsoft.com/office/powerpoint/2010/main" val="217943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98D8CB-9807-4FF4-84C4-F998ADD75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Impact of inactivating Sequela (disorder)</a:t>
            </a:r>
          </a:p>
        </p:txBody>
      </p:sp>
      <p:pic>
        <p:nvPicPr>
          <p:cNvPr id="5" name="Content Placeholder 4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85A85D8B-E858-45AE-BE8B-333754E17EE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7273" y="1825625"/>
            <a:ext cx="7977453" cy="4351338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304E435-E1CC-4777-90EF-741ECC0F9982}"/>
              </a:ext>
            </a:extLst>
          </p:cNvPr>
          <p:cNvSpPr txBox="1"/>
          <p:nvPr/>
        </p:nvSpPr>
        <p:spPr>
          <a:xfrm>
            <a:off x="4655890" y="6224523"/>
            <a:ext cx="2513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767 classification results </a:t>
            </a:r>
          </a:p>
        </p:txBody>
      </p:sp>
    </p:spTree>
    <p:extLst>
      <p:ext uri="{BB962C8B-B14F-4D97-AF65-F5344CB8AC3E}">
        <p14:creationId xmlns:p14="http://schemas.microsoft.com/office/powerpoint/2010/main" val="184005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0FBB50-138F-4AB0-BA8C-F2110C2D4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 hierarchy before inactivation of Sequela (disorder)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A05C6F5-F9BA-4844-9710-89D9ED2026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44662" y="1825625"/>
            <a:ext cx="8702676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673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C29DC6-E812-45AB-B849-121278A01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Disease hierarchy after inactivation of Sequela (disorder)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65B77378-7B4A-4F51-BA9C-6F08FD7ABA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25624"/>
            <a:ext cx="7701793" cy="5125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946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63EC8-5296-4B5C-991E-2A043ACD47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Issue identified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F3123-31C7-435D-AC48-8C4425A7C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a concept is modeled with a stated parent of Sequela (disorder) + another stated disorder parent, after inactivation of Sequela (disorder), the concept has parents of Disease (disorder) + the other stated disorder parent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31DACA-8A71-43BE-AB51-2A66E8C005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726" y="3586899"/>
            <a:ext cx="11746122" cy="2725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80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738</TotalTime>
  <Words>234</Words>
  <Application>Microsoft Macintosh PowerPoint</Application>
  <PresentationFormat>Widescreen</PresentationFormat>
  <Paragraphs>27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Additional testing to evaluate the impact of retiring 362977000 |Sequela (disorder)|</vt:lpstr>
      <vt:lpstr>Initial findings</vt:lpstr>
      <vt:lpstr>Testing</vt:lpstr>
      <vt:lpstr>Impact of inactivating Sequela (disorder)</vt:lpstr>
      <vt:lpstr>Disease hierarchy before inactivation of Sequela (disorder)</vt:lpstr>
      <vt:lpstr>Disease hierarchy after inactivation of Sequela (disorder)</vt:lpstr>
      <vt:lpstr>Issue identified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Goldberg</dc:creator>
  <cp:lastModifiedBy>Bruce Goldberg</cp:lastModifiedBy>
  <cp:revision>21</cp:revision>
  <dcterms:created xsi:type="dcterms:W3CDTF">2020-05-27T20:20:00Z</dcterms:created>
  <dcterms:modified xsi:type="dcterms:W3CDTF">2020-10-06T17:17:15Z</dcterms:modified>
</cp:coreProperties>
</file>