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8" r:id="rId1"/>
  </p:sldMasterIdLst>
  <p:notesMasterIdLst>
    <p:notesMasterId r:id="rId23"/>
  </p:notesMasterIdLst>
  <p:handoutMasterIdLst>
    <p:handoutMasterId r:id="rId24"/>
  </p:handoutMasterIdLst>
  <p:sldIdLst>
    <p:sldId id="258" r:id="rId2"/>
    <p:sldId id="260" r:id="rId3"/>
    <p:sldId id="286" r:id="rId4"/>
    <p:sldId id="287" r:id="rId5"/>
    <p:sldId id="288" r:id="rId6"/>
    <p:sldId id="276" r:id="rId7"/>
    <p:sldId id="269" r:id="rId8"/>
    <p:sldId id="275" r:id="rId9"/>
    <p:sldId id="277" r:id="rId10"/>
    <p:sldId id="290" r:id="rId11"/>
    <p:sldId id="279" r:id="rId12"/>
    <p:sldId id="289" r:id="rId13"/>
    <p:sldId id="291" r:id="rId14"/>
    <p:sldId id="292" r:id="rId15"/>
    <p:sldId id="270" r:id="rId16"/>
    <p:sldId id="293" r:id="rId17"/>
    <p:sldId id="294" r:id="rId18"/>
    <p:sldId id="295" r:id="rId19"/>
    <p:sldId id="284" r:id="rId20"/>
    <p:sldId id="285" r:id="rId21"/>
    <p:sldId id="296" r:id="rId22"/>
  </p:sldIdLst>
  <p:sldSz cx="9144000" cy="6858000" type="screen4x3"/>
  <p:notesSz cx="9144000" cy="6858000"/>
  <p:defaultTextStyle>
    <a:lvl1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400" b="0" i="0" u="none" strike="noStrike" kern="1" spc="0" baseline="0">
        <a:solidFill>
          <a:srgbClr val="000000"/>
        </a:solidFill>
        <a:effectLst/>
        <a:latin typeface="Arial" pitchFamily="1" charset="0"/>
        <a:ea typeface="Arial" pitchFamily="1" charset="0"/>
        <a:cs typeface="Arial" pitchFamily="1" charset="0"/>
      </a:defRPr>
    </a:lvl1pPr>
    <a:lvl2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400" b="0" i="0" u="none" strike="noStrike" kern="1" spc="0" baseline="0">
        <a:solidFill>
          <a:srgbClr val="000000"/>
        </a:solidFill>
        <a:effectLst/>
        <a:latin typeface="Arial" pitchFamily="1" charset="0"/>
        <a:ea typeface="Arial" pitchFamily="1" charset="0"/>
        <a:cs typeface="Arial" pitchFamily="1" charset="0"/>
      </a:defRPr>
    </a:lvl2pPr>
    <a:lvl3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400" b="0" i="0" u="none" strike="noStrike" kern="1" spc="0" baseline="0">
        <a:solidFill>
          <a:srgbClr val="000000"/>
        </a:solidFill>
        <a:effectLst/>
        <a:latin typeface="Arial" pitchFamily="1" charset="0"/>
        <a:ea typeface="Arial" pitchFamily="1" charset="0"/>
        <a:cs typeface="Arial" pitchFamily="1" charset="0"/>
      </a:defRPr>
    </a:lvl3pPr>
    <a:lvl4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400" b="0" i="0" u="none" strike="noStrike" kern="1" spc="0" baseline="0">
        <a:solidFill>
          <a:srgbClr val="000000"/>
        </a:solidFill>
        <a:effectLst/>
        <a:latin typeface="Arial" pitchFamily="1" charset="0"/>
        <a:ea typeface="Arial" pitchFamily="1" charset="0"/>
        <a:cs typeface="Arial" pitchFamily="1" charset="0"/>
      </a:defRPr>
    </a:lvl4pPr>
    <a:lvl5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400" b="0" i="0" u="none" strike="noStrike" kern="1" spc="0" baseline="0">
        <a:solidFill>
          <a:srgbClr val="000000"/>
        </a:solidFill>
        <a:effectLst/>
        <a:latin typeface="Arial" pitchFamily="1" charset="0"/>
        <a:ea typeface="Arial" pitchFamily="1" charset="0"/>
        <a:cs typeface="Arial" pitchFamily="1" charset="0"/>
      </a:defRPr>
    </a:lvl5pPr>
    <a:lvl6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400" b="0" i="0" u="none" strike="noStrike" kern="1" spc="0" baseline="0">
        <a:solidFill>
          <a:srgbClr val="000000"/>
        </a:solidFill>
        <a:effectLst/>
        <a:latin typeface="Arial" pitchFamily="1" charset="0"/>
        <a:ea typeface="Arial" pitchFamily="1" charset="0"/>
        <a:cs typeface="Arial" pitchFamily="1" charset="0"/>
      </a:defRPr>
    </a:lvl6pPr>
    <a:lvl7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400" b="0" i="0" u="none" strike="noStrike" kern="1" spc="0" baseline="0">
        <a:solidFill>
          <a:srgbClr val="000000"/>
        </a:solidFill>
        <a:effectLst/>
        <a:latin typeface="Arial" pitchFamily="1" charset="0"/>
        <a:ea typeface="Arial" pitchFamily="1" charset="0"/>
        <a:cs typeface="Arial" pitchFamily="1" charset="0"/>
      </a:defRPr>
    </a:lvl7pPr>
    <a:lvl8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400" b="0" i="0" u="none" strike="noStrike" kern="1" spc="0" baseline="0">
        <a:solidFill>
          <a:srgbClr val="000000"/>
        </a:solidFill>
        <a:effectLst/>
        <a:latin typeface="Arial" pitchFamily="1" charset="0"/>
        <a:ea typeface="Arial" pitchFamily="1" charset="0"/>
        <a:cs typeface="Arial" pitchFamily="1" charset="0"/>
      </a:defRPr>
    </a:lvl8pPr>
    <a:lvl9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400" b="0" i="0" u="none" strike="noStrike" kern="1" spc="0" baseline="0">
        <a:solidFill>
          <a:srgbClr val="000000"/>
        </a:solidFill>
        <a:effectLst/>
        <a:latin typeface="Arial" pitchFamily="1" charset="0"/>
        <a:ea typeface="Arial" pitchFamily="1" charset="0"/>
        <a:cs typeface="Arial" pitchFamily="1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/>
  <p:showPr showNarration="1">
    <p:present/>
    <p:sldAll/>
    <p:penClr>
      <a:srgbClr val="0000FF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smNativeData">
      <pr:smAppRevision xmlns="" xmlns:p14="http://schemas.microsoft.com/office/powerpoint/2010/main" xmlns:pr="smNativeData" dt="1586230285" val="976" rev64="64" revOS="1"/>
      <pr:smFileRevision xmlns="" xmlns:p14="http://schemas.microsoft.com/office/powerpoint/2010/main" xmlns:pr="smNativeData" dt="1586230285" val="101"/>
      <pr:guideOptions xmlns="" xmlns:p14="http://schemas.microsoft.com/office/powerpoint/2010/main" xmlns:pr="smNativeData" dt="1586230285" snapToBorders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893"/>
    <p:restoredTop sz="96970"/>
  </p:normalViewPr>
  <p:slideViewPr>
    <p:cSldViewPr snapToGrid="0" snapToObjects="1">
      <p:cViewPr varScale="1">
        <p:scale>
          <a:sx n="128" d="100"/>
          <a:sy n="128" d="100"/>
        </p:scale>
        <p:origin x="2320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8" d="100"/>
        <a:sy n="18" d="100"/>
      </p:scale>
      <p:origin x="0" y="0"/>
    </p:cViewPr>
  </p:sorterViewPr>
  <p:notesViewPr>
    <p:cSldViewPr snapToGrid="0" snapToObjects="1">
      <p:cViewPr>
        <p:scale>
          <a:sx n="116" d="100"/>
          <a:sy n="116" d="100"/>
        </p:scale>
        <p:origin x="1256" y="21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AAAAAAAAAAGAYAAAcAgAAEAAAACYAAAAIAAAAP48AAAAAAAA="/>
              </a:ext>
            </a:extLst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spcCol="215900" anchor="t">
            <a:prstTxWarp prst="textNoShape">
              <a:avLst/>
            </a:prstTxWarp>
          </a:bodyPr>
          <a:lstStyle>
            <a:lvl1pPr algn="l">
              <a:defRPr lang="en-us" sz="1200"/>
            </a:lvl1pPr>
          </a:lstStyle>
          <a:p>
            <a:pPr>
              <a:defRPr lang="en-us"/>
            </a:pPr>
            <a:endParaRPr/>
          </a:p>
        </p:txBody>
      </p:sp>
      <p:sp>
        <p:nvSpPr>
          <p:cNvPr id="3" name="Date Placeholder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eHwAAAAAAAD44AAAcAgAAEAAAACYAAAAIAAAAP48AAAAAAAA="/>
              </a:ext>
            </a:extLst>
          </p:cNvSpPr>
          <p:nvPr>
            <p:ph type="dt" sz="quarter" idx="1"/>
          </p:nvPr>
        </p:nvSpPr>
        <p:spPr>
          <a:xfrm>
            <a:off x="5180330" y="0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spcCol="215900" anchor="t">
            <a:prstTxWarp prst="textNoShape">
              <a:avLst/>
            </a:prstTxWarp>
          </a:bodyPr>
          <a:lstStyle>
            <a:lvl1pPr algn="r">
              <a:defRPr lang="en-us" sz="1200"/>
            </a:lvl1pPr>
          </a:lstStyle>
          <a:p>
            <a:pPr>
              <a:defRPr lang="en-us"/>
            </a:pPr>
            <a:fld id="{C095632D-23B7-AE0A-F943-D55FB20D0F80}" type="datetime1">
              <a:t>10/6/20</a:t>
            </a:fld>
            <a:endParaRPr/>
          </a:p>
        </p:txBody>
      </p:sp>
      <p:sp>
        <p:nvSpPr>
          <p:cNvPr id="4" name="Footer Placeholder 3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AAAAAEigAAGAYAAAuKgAAEAAAACYAAAAIAAAAv48AAAAAAAA="/>
              </a:ext>
            </a:extLst>
          </p:cNvSpPr>
          <p:nvPr>
            <p:ph type="ftr" sz="quarter" idx="2"/>
          </p:nvPr>
        </p:nvSpPr>
        <p:spPr>
          <a:xfrm>
            <a:off x="0" y="6513830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>
            <a:lvl1pPr algn="l">
              <a:defRPr lang="en-us" sz="1200"/>
            </a:lvl1pPr>
          </a:lstStyle>
          <a:p>
            <a:pPr>
              <a:defRPr lang="en-us"/>
            </a:pPr>
            <a:endParaRPr/>
          </a:p>
        </p:txBody>
      </p:sp>
      <p:sp>
        <p:nvSpPr>
          <p:cNvPr id="5" name="Slide Number Placeholder 4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B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eHwAAEigAAD44AAAuKgAAEAAAACYAAAAIAAAAv48AAAAAAAA="/>
              </a:ext>
            </a:extLst>
          </p:cNvSpPr>
          <p:nvPr>
            <p:ph type="sldNum" sz="quarter" idx="3"/>
          </p:nvPr>
        </p:nvSpPr>
        <p:spPr>
          <a:xfrm>
            <a:off x="5180330" y="6513830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>
            <a:lvl1pPr algn="r">
              <a:defRPr lang="en-us" sz="1200"/>
            </a:lvl1pPr>
          </a:lstStyle>
          <a:p>
            <a:pPr>
              <a:defRPr lang="en-us"/>
            </a:pPr>
            <a:fld id="{C095632D-DAC2-279F-8CCA-2CCA27847A79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AAAAAAAAAAAEAAABQAAAAAAAAAAAA4D8AAAAAAADgPwAAAAAAAOA/AAAAAAAA4D8AAAAAAADgPwAAAAAAAOA/AAAAAAAA4D8AAAAAAADgPwAAAAAAAOA/AAAAAAAA4D8CAAAAjAAAAAAAAAAAAAAABY3H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VgVgKAAAAACgAAAAoAAAAZAAAAGQAAAAAAAAAzMzMAAAAAABQAAAAUAAAAGQAAABkAAAAAAAAABcAAAAUAAAAAAAAAAAAAAD/fwAA/38AAAAAAAAJAAAABAAAAOAOlgM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AAAAAAAAAAGAYAAAcAgAAEAAAACYAAAAIAAAAvY8AAP8fAAA="/>
              </a:ext>
            </a:extLst>
          </p:cNvSpPr>
          <p:nvPr>
            <p:ph type="hdr" idx="2"/>
          </p:nvPr>
        </p:nvSpPr>
        <p:spPr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91440" rIns="91440" bIns="91440" numCol="1" spcCol="215900" anchor="t">
            <a:prstTxWarp prst="textNoShape">
              <a:avLst/>
            </a:prstTxWarp>
          </a:bodyPr>
          <a:lstStyle>
            <a:lvl1pPr marL="0" marR="0" indent="0" algn="l">
              <a:defRPr sz="1200" b="0" i="0" u="none" strike="noStrike" baseline="0"/>
            </a:lvl1pPr>
          </a:lstStyle>
          <a:p>
            <a:endParaRPr/>
          </a:p>
        </p:txBody>
      </p:sp>
      <p:sp>
        <p:nvSpPr>
          <p:cNvPr id="3" name="Shape 3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AAAAAAAAAAAEAAABQAAAAAAAAAAAA4D8AAAAAAADgPwAAAAAAAOA/AAAAAAAA4D8AAAAAAADgPwAAAAAAAOA/AAAAAAAA4D8AAAAAAADgPwAAAAAAAOA/AAAAAAAA4D8CAAAAjAAAAAAAAAAAAAAABY3H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VgVg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dHwAAAAAAAD04AAAcAgAAEAAAACYAAAAIAAAAvY8AAP8fAAA="/>
              </a:ext>
            </a:extLst>
          </p:cNvSpPr>
          <p:nvPr>
            <p:ph type="dt" idx="10"/>
          </p:nvPr>
        </p:nvSpPr>
        <p:spPr>
          <a:xfrm>
            <a:off x="5179695" y="0"/>
            <a:ext cx="3962400" cy="3429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91440" rIns="91440" bIns="91440" numCol="1" spcCol="215900" anchor="t">
            <a:prstTxWarp prst="textNoShape">
              <a:avLst/>
            </a:prstTxWarp>
          </a:bodyPr>
          <a:lstStyle>
            <a:lvl1pPr marL="0" marR="0" indent="0" algn="r">
              <a:defRPr sz="1200" b="0" i="0" u="none" strike="noStrike" baseline="0"/>
            </a:lvl1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 noChangeArrowheads="1"/>
            <a:extLst>
              <a:ext uri="smNativeData">
                <pr:smNativeData xmlns="" xmlns:p14="http://schemas.microsoft.com/office/powerpoint/2010/main" xmlns:pr="smNativeData" val="SMDATA_13_DfSLXhMAAAAlAAAACwAAAC0AAAAAAAAAAAAAAAAAAAAAAAAAAAAAAAAAAAAAAAAAAAEAAABQAAAAAAAAAAAA4D8AAAAAAADgPwAAAAAAAOA/AAAAAAAA4D8AAAAAAADgPwAAAAAAAOA/AAAAAAAA4D8AAAAAAADgPwAAAAAAAOA/AAAAAAAA4D8CAAAAjAAAAAAAAAAAAAAABY3H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AVgVg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CUEQAAKgMAAKwmAAD8EgAAEAAAACYAAAAIAAAAAQ8AAP8fAAA="/>
              </a:ext>
            </a:extLst>
          </p:cNvSpPr>
          <p:nvPr>
            <p:ph type="sldImg" idx="3"/>
          </p:nvPr>
        </p:nvSpPr>
        <p:spPr>
          <a:xfrm>
            <a:off x="2857500" y="514350"/>
            <a:ext cx="3429000" cy="2571750"/>
          </a:xfrm>
          <a:custGeom>
            <a:avLst/>
            <a:gdLst/>
            <a:ahLst/>
            <a:cxnLst/>
            <a:rect l="0" t="0" r="3429000" b="2571750"/>
            <a:pathLst>
              <a:path w="3429000" h="2571750" fill="none" extrusionOk="0">
                <a:moveTo>
                  <a:pt x="0" y="0"/>
                </a:moveTo>
                <a:lnTo>
                  <a:pt x="3429000" y="0"/>
                </a:lnTo>
                <a:lnTo>
                  <a:pt x="3429000" y="2571750"/>
                </a:lnTo>
                <a:lnTo>
                  <a:pt x="0" y="2571750"/>
                </a:lnTo>
                <a:close/>
              </a:path>
            </a:pathLst>
          </a:custGeom>
          <a:noFill/>
          <a:ln w="12700" cap="flat" cmpd="sng" algn="ctr">
            <a:solidFill>
              <a:srgbClr val="000000"/>
            </a:solidFill>
            <a:prstDash val="solid"/>
            <a:headEnd type="none"/>
            <a:tailEnd type="none"/>
          </a:ln>
        </p:spPr>
      </p:sp>
      <p:sp>
        <p:nvSpPr>
          <p:cNvPr id="5" name="Shape 5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BAAAAAAAAAAEAAABQAAAAAAAAAAAA4D8AAAAAAADgPwAAAAAAAOA/AAAAAAAA4D8AAAAAAADgPwAAAAAAAOA/AAAAAAAA4D8AAAAAAADgPwAAAAAAAOA/AAAAAAAA4D8CAAAAjAAAAAAAAAAAAAAABY3H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VgVgKAAAAACgAAAAoAAAAZAAAAGQAAAAAAAAAzMzMAAAAAABQAAAAUAAAAGQAAABkAAAAAAAAABcAAAAUAAAAAAAAAAAAAAD/fwAA/38AAAAAAAAJAAAABAAAAIBkxjg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CgBQAAChQAAKAyAAAGJwAAEAAAACYAAAAIAAAAvY8AAP8fAAA="/>
              </a:ext>
            </a:extLst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91440" rIns="91440" bIns="91440" numCol="1" spcCol="215900" anchor="ctr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6" name="Shape 6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CAAAAAAAAAAEAAABQAAAAAAAAAAAA4D8AAAAAAADgPwAAAAAAAOA/AAAAAAAA4D8AAAAAAADgPwAAAAAAAOA/AAAAAAAA4D8AAAAAAADgPwAAAAAAAOA/AAAAAAAA4D8CAAAAjAAAAAAAAAAAAAAABY3H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VgVg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AAAAAEigAAGAYAAAuKgAAEAAAACYAAAAIAAAAvY8AAP8fAAA="/>
              </a:ext>
            </a:extLst>
          </p:cNvSpPr>
          <p:nvPr>
            <p:ph type="ftr" idx="11"/>
          </p:nvPr>
        </p:nvSpPr>
        <p:spPr>
          <a:xfrm>
            <a:off x="0" y="6513830"/>
            <a:ext cx="3962400" cy="3429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91440" rIns="91440" bIns="91440" numCol="1" spcCol="215900" anchor="b">
            <a:prstTxWarp prst="textNoShape">
              <a:avLst/>
            </a:prstTxWarp>
          </a:bodyPr>
          <a:lstStyle>
            <a:lvl1pPr marL="0" marR="0" indent="0" algn="l">
              <a:defRPr sz="1200" b="0" i="0" u="none" strike="noStrike" baseline="0"/>
            </a:lvl1pPr>
          </a:lstStyle>
          <a:p>
            <a:endParaRPr/>
          </a:p>
        </p:txBody>
      </p:sp>
      <p:sp>
        <p:nvSpPr>
          <p:cNvPr id="7" name="Shape 7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CAAAAAAAAAAEAAABQAAAAAAAAAAAA4D8AAAAAAADgPwAAAAAAAOA/AAAAAAAA4D8AAAAAAADgPwAAAAAAAOA/AAAAAAAA4D8AAAAAAADgPwAAAAAAAOA/AAAAAAAA4D8CAAAAjAAAAAAAAAAAAAAABY3H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VgVg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dHwAAEigAAD04AAAuKgAAEAAAACYAAAAIAAAAvY8AAP8fAAA="/>
              </a:ext>
            </a:extLst>
          </p:cNvSpPr>
          <p:nvPr>
            <p:ph type="sldNum" idx="12"/>
          </p:nvPr>
        </p:nvSpPr>
        <p:spPr>
          <a:xfrm>
            <a:off x="5179695" y="6513830"/>
            <a:ext cx="3962400" cy="3429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91440" rIns="91440" bIns="91440" numCol="1" spcCol="215900" anchor="b">
            <a:prstTxWarp prst="textNoShape">
              <a:avLst/>
            </a:prstTxWarp>
          </a:bodyPr>
          <a:lstStyle>
            <a:lvl1pPr marL="0" marR="0" indent="0" algn="r">
              <a:defRPr sz="1200" b="0" i="0" u="none" strike="noStrike" baseline="0"/>
            </a:lvl1pPr>
            <a:lvl2pPr marL="0" marR="0" indent="0" algn="l"/>
            <a:lvl3pPr marL="0" marR="0" indent="0" algn="l"/>
            <a:lvl4pPr marL="0" marR="0" indent="0" algn="l"/>
            <a:lvl5pPr marL="0" marR="0" indent="0" algn="l"/>
            <a:lvl6pPr marL="0" marR="0" indent="0" algn="l"/>
            <a:lvl7pPr marL="0" marR="0" indent="0" algn="l"/>
            <a:lvl8pPr marL="0" marR="0" indent="0" algn="l"/>
            <a:lvl9pPr marL="0" marR="0" indent="0" algn="l"/>
          </a:lstStyle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200" b="0" i="0" u="none" strike="noStrike" kern="1" spc="0" baseline="0">
        <a:solidFill>
          <a:schemeClr val="tx1"/>
        </a:solidFill>
        <a:effectLst/>
        <a:latin typeface="Arial" pitchFamily="1" charset="0"/>
        <a:ea typeface="Arial" pitchFamily="1" charset="0"/>
        <a:cs typeface="Arial" pitchFamily="1" charset="0"/>
      </a:defRPr>
    </a:lvl1pPr>
    <a:lvl2pPr marL="4572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200" b="0" i="0" u="none" strike="noStrike" kern="1" spc="0" baseline="0">
        <a:solidFill>
          <a:schemeClr val="tx1"/>
        </a:solidFill>
        <a:effectLst/>
        <a:latin typeface="Arial" pitchFamily="1" charset="0"/>
        <a:ea typeface="Arial" pitchFamily="1" charset="0"/>
        <a:cs typeface="Arial" pitchFamily="1" charset="0"/>
      </a:defRPr>
    </a:lvl2pPr>
    <a:lvl3pPr marL="9144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200" b="0" i="0" u="none" strike="noStrike" kern="1" spc="0" baseline="0">
        <a:solidFill>
          <a:schemeClr val="tx1"/>
        </a:solidFill>
        <a:effectLst/>
        <a:latin typeface="Arial" pitchFamily="1" charset="0"/>
        <a:ea typeface="Arial" pitchFamily="1" charset="0"/>
        <a:cs typeface="Arial" pitchFamily="1" charset="0"/>
      </a:defRPr>
    </a:lvl3pPr>
    <a:lvl4pPr marL="13716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200" b="0" i="0" u="none" strike="noStrike" kern="1" spc="0" baseline="0">
        <a:solidFill>
          <a:schemeClr val="tx1"/>
        </a:solidFill>
        <a:effectLst/>
        <a:latin typeface="Arial" pitchFamily="1" charset="0"/>
        <a:ea typeface="Arial" pitchFamily="1" charset="0"/>
        <a:cs typeface="Arial" pitchFamily="1" charset="0"/>
      </a:defRPr>
    </a:lvl4pPr>
    <a:lvl5pPr marL="18288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200" b="0" i="0" u="none" strike="noStrike" kern="1" spc="0" baseline="0">
        <a:solidFill>
          <a:schemeClr val="tx1"/>
        </a:solidFill>
        <a:effectLst/>
        <a:latin typeface="Arial" pitchFamily="1" charset="0"/>
        <a:ea typeface="Arial" pitchFamily="1" charset="0"/>
        <a:cs typeface="Arial" pitchFamily="1" charset="0"/>
      </a:defRPr>
    </a:lvl5pPr>
    <a:lvl6pPr marL="22860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200" b="0" i="0" u="none" strike="noStrike" kern="1" spc="0" baseline="0">
        <a:solidFill>
          <a:schemeClr val="tx1"/>
        </a:solidFill>
        <a:effectLst/>
        <a:latin typeface="Arial" pitchFamily="1" charset="0"/>
        <a:ea typeface="Arial" pitchFamily="1" charset="0"/>
        <a:cs typeface="Arial" pitchFamily="1" charset="0"/>
      </a:defRPr>
    </a:lvl6pPr>
    <a:lvl7pPr marL="27432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200" b="0" i="0" u="none" strike="noStrike" kern="1" spc="0" baseline="0">
        <a:solidFill>
          <a:schemeClr val="tx1"/>
        </a:solidFill>
        <a:effectLst/>
        <a:latin typeface="Arial" pitchFamily="1" charset="0"/>
        <a:ea typeface="Arial" pitchFamily="1" charset="0"/>
        <a:cs typeface="Arial" pitchFamily="1" charset="0"/>
      </a:defRPr>
    </a:lvl7pPr>
    <a:lvl8pPr marL="32004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200" b="0" i="0" u="none" strike="noStrike" kern="1" spc="0" baseline="0">
        <a:solidFill>
          <a:schemeClr val="tx1"/>
        </a:solidFill>
        <a:effectLst/>
        <a:latin typeface="Arial" pitchFamily="1" charset="0"/>
        <a:ea typeface="Arial" pitchFamily="1" charset="0"/>
        <a:cs typeface="Arial" pitchFamily="1" charset="0"/>
      </a:defRPr>
    </a:lvl8pPr>
    <a:lvl9pPr marL="36576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200" b="0" i="0" u="none" strike="noStrike" kern="1" spc="0" baseline="0">
        <a:solidFill>
          <a:schemeClr val="tx1"/>
        </a:solidFill>
        <a:effectLst/>
        <a:latin typeface="Arial" pitchFamily="1" charset="0"/>
        <a:ea typeface="Arial" pitchFamily="1" charset="0"/>
        <a:cs typeface="Arial" pitchFamily="1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ChangeArrowheads="1"/>
            <a:extLst>
              <a:ext uri="smNativeData">
                <pr:smNativeData xmlns="" xmlns:p14="http://schemas.microsoft.com/office/powerpoint/2010/main" xmlns:pr="smNativeData" val="SMDATA_13_DfSLXhMAAAAlAAAACwAAAC0AAAAAAAAAAAAAAAAAAAAAAAAAAAAAAAAA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CUEQAAKgMAAKwmAAD8EgAAEAAAACYAAAAIAAAAAQ4AAAAAAAA="/>
              </a:ext>
            </a:extLst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B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CgBQAAChQAAKAyAAAGJwAAEAAAACYAAAAIAAAAAQAAAAAAAAA="/>
              </a:ext>
            </a:extLst>
          </p:cNvSpPr>
          <p:nvPr>
            <p:ph type="body" idx="1"/>
          </p:nvPr>
        </p:nvSpPr>
        <p:spPr>
          <a:xfrm>
            <a:off x="914400" y="3257550"/>
            <a:ext cx="7315200" cy="3086100"/>
          </a:xfrm>
        </p:spPr>
        <p:txBody>
          <a:bodyPr/>
          <a:lstStyle/>
          <a:p>
            <a:r>
              <a:rPr lang="en-us"/>
              <a:t>I would like to </a:t>
            </a:r>
            <a:r>
              <a:rPr lang="en-us" b="1"/>
              <a:t>review</a:t>
            </a:r>
            <a:r>
              <a:rPr lang="en-us"/>
              <a:t> the model for combined disorders </a:t>
            </a:r>
            <a:r>
              <a:rPr lang="en-us" b="1"/>
              <a:t>by going over the background principles </a:t>
            </a:r>
            <a:r>
              <a:rPr lang="en-us"/>
              <a:t>that lead to the development of this model </a:t>
            </a:r>
            <a:r>
              <a:rPr lang="en-us" b="1"/>
              <a:t>as well as discuss </a:t>
            </a:r>
            <a:r>
              <a:rPr lang="en-us"/>
              <a:t>the individual modeling patterns </a:t>
            </a:r>
            <a:r>
              <a:rPr lang="en-us" b="1"/>
              <a:t>with the hope of answering some of the questions </a:t>
            </a:r>
            <a:r>
              <a:rPr lang="en-us"/>
              <a:t>that have arisen in terms of applying the model</a:t>
            </a:r>
          </a:p>
        </p:txBody>
      </p:sp>
      <p:sp>
        <p:nvSpPr>
          <p:cNvPr id="4" name="Slide Number Placeholder 3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C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dHwAAEigAAD04AAAuKgAAEAAAACYAAAAIAAAAAQAAAAAAAAA="/>
              </a:ext>
            </a:extLst>
          </p:cNvSpPr>
          <p:nvPr>
            <p:ph type="sldNum" idx="4294967295"/>
          </p:nvPr>
        </p:nvSpPr>
        <p:spPr>
          <a:xfrm>
            <a:off x="5179695" y="6513830"/>
            <a:ext cx="3962400" cy="3429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hape 13"/>
          <p:cNvCxnSpPr>
            <a:extLst>
              <a:ext uri="smNativeData">
                <pr:smNativeData xmlns="" xmlns:p14="http://schemas.microsoft.com/office/powerpoint/2010/main" xmlns:pr="smNativeData" val="SMDATA_13_DfSLXhMAAAAlAAAADQAAAA0AAAAAkAAAAEgAAACQAAAASAAAAAAAAAAAAAAAAAAAAAEAAABQAAAAAAAAAAAA8L8AAAAAAAAAAAAAAAAAAP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BAAAAAAAAACKbuAAPAAAAAQAAACMAAAAjAAAAIwAAAB4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mXIF////AQAAAAAAAAAAAAAAAAAAAAAAAAAAAAAAAAAAAAAAAAAAIpu4AH9/fwAAAAADzMzMAMDA/wB/f38AAAAAAAAAAAAAAAAAAAAAAAAAAAAhAAAAGAAAABQAAAAAAAAA7AkAAEA4AADtCQAAEAAAACYAAAAIAAAA//////////8="/>
              </a:ext>
            </a:extLst>
          </p:cNvCxnSpPr>
          <p:nvPr/>
        </p:nvCxnSpPr>
        <p:spPr>
          <a:xfrm rot="5400000">
            <a:off x="4571365" y="-2958465"/>
            <a:ext cx="635" cy="9144000"/>
          </a:xfrm>
          <a:prstGeom prst="straightConnector1">
            <a:avLst/>
          </a:prstGeom>
          <a:noFill/>
          <a:ln w="9525" cap="flat" cmpd="sng" algn="ctr">
            <a:solidFill>
              <a:srgbClr val="229BB8"/>
            </a:solidFill>
            <a:prstDash val="solid"/>
            <a:headEnd type="none"/>
            <a:tailEnd type="none"/>
          </a:ln>
          <a:effectLst/>
        </p:spPr>
      </p:cxnSp>
      <p:sp>
        <p:nvSpPr>
          <p:cNvPr id="3" name="Shape 14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B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Lw0AAAg0AAA6FgAAEAAAACYAAAAIAAAAPYAAAP8fAAA="/>
              </a:ext>
            </a:extLst>
          </p:cNvSpPr>
          <p:nvPr>
            <p:ph type="ctrTitle"/>
          </p:nvPr>
        </p:nvSpPr>
        <p:spPr>
          <a:xfrm>
            <a:off x="685800" y="2143125"/>
            <a:ext cx="7772400" cy="1470025"/>
          </a:xfrm>
          <a:noFill/>
          <a:ln>
            <a:noFill/>
          </a:ln>
        </p:spPr>
        <p:txBody>
          <a:bodyPr vert="horz" wrap="square" lIns="91440" tIns="91440" rIns="91440" bIns="91440" numCol="1" spcCol="215900" anchor="ctr">
            <a:prstTxWarp prst="textNoShape">
              <a:avLst/>
            </a:prstTxWarp>
          </a:bodyPr>
          <a:lstStyle>
            <a:lvl1pPr marL="0" marR="0" indent="0" algn="l">
              <a:spcBef>
                <a:spcPts val="0"/>
              </a:spcBef>
              <a:spcAft>
                <a:spcPts val="0"/>
              </a:spcAft>
              <a:defRPr lang="en-us" sz="3600" b="0" i="0" u="none" strike="noStrike" baseline="0">
                <a:solidFill>
                  <a:srgbClr val="21218A"/>
                </a:solidFill>
                <a:latin typeface="Museo 500" charset="0"/>
                <a:ea typeface="Arial" pitchFamily="1" charset="0"/>
                <a:cs typeface="Museo 500" charset="0"/>
              </a:defRPr>
            </a:lvl1pPr>
            <a:lvl2pPr marL="0" marR="0" indent="0" algn="l">
              <a:spcBef>
                <a:spcPts val="0"/>
              </a:spcBef>
              <a:spcAft>
                <a:spcPts val="0"/>
              </a:spcAft>
              <a:defRPr sz="3200" b="0" i="0" u="none" strike="noStrike" baseline="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2pPr>
            <a:lvl3pPr marL="0" marR="0" indent="0" algn="l">
              <a:spcBef>
                <a:spcPts val="0"/>
              </a:spcBef>
              <a:spcAft>
                <a:spcPts val="0"/>
              </a:spcAft>
              <a:defRPr sz="3200" b="0" i="0" u="none" strike="noStrike" baseline="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3pPr>
            <a:lvl4pPr marL="0" marR="0" indent="0" algn="l">
              <a:spcBef>
                <a:spcPts val="0"/>
              </a:spcBef>
              <a:spcAft>
                <a:spcPts val="0"/>
              </a:spcAft>
              <a:defRPr sz="3200" b="0" i="0" u="none" strike="noStrike" baseline="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4pPr>
            <a:lvl5pPr marL="0" marR="0" indent="0" algn="l">
              <a:spcBef>
                <a:spcPts val="0"/>
              </a:spcBef>
              <a:spcAft>
                <a:spcPts val="0"/>
              </a:spcAft>
              <a:defRPr sz="3200" b="0" i="0" u="none" strike="noStrike" baseline="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5pPr>
            <a:lvl6pPr marL="457200" marR="0" indent="0" algn="l">
              <a:spcBef>
                <a:spcPts val="0"/>
              </a:spcBef>
              <a:spcAft>
                <a:spcPts val="0"/>
              </a:spcAft>
              <a:defRPr sz="3200" b="0" i="0" u="none" strike="noStrike" baseline="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6pPr>
            <a:lvl7pPr marL="914400" marR="0" indent="0" algn="l">
              <a:spcBef>
                <a:spcPts val="0"/>
              </a:spcBef>
              <a:spcAft>
                <a:spcPts val="0"/>
              </a:spcAft>
              <a:defRPr sz="3200" b="0" i="0" u="none" strike="noStrike" baseline="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7pPr>
            <a:lvl8pPr marL="1371600" marR="0" indent="0" algn="l">
              <a:spcBef>
                <a:spcPts val="0"/>
              </a:spcBef>
              <a:spcAft>
                <a:spcPts val="0"/>
              </a:spcAft>
              <a:defRPr sz="3200" b="0" i="0" u="none" strike="noStrike" baseline="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8pPr>
            <a:lvl9pPr marL="1828800" marR="0" indent="0" algn="l">
              <a:spcBef>
                <a:spcPts val="0"/>
              </a:spcBef>
              <a:spcAft>
                <a:spcPts val="0"/>
              </a:spcAft>
              <a:defRPr sz="3200" b="0" i="0" u="none" strike="noStrike" baseline="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9pPr>
          </a:lstStyle>
          <a:p>
            <a:pPr>
              <a:defRPr lang="en-us"/>
            </a:pPr>
            <a:r>
              <a:t>Click to edit Master title style</a:t>
            </a:r>
          </a:p>
        </p:txBody>
      </p:sp>
      <p:sp>
        <p:nvSpPr>
          <p:cNvPr id="4" name="Shape 15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A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9hcAAJgrAAABIQAAEAAAACYAAAAIAAAAPYAAAP8fAAA="/>
              </a:ext>
            </a:extLst>
          </p:cNvSpPr>
          <p:nvPr>
            <p:ph type="subTitle" idx="1"/>
          </p:nvPr>
        </p:nvSpPr>
        <p:spPr>
          <a:xfrm>
            <a:off x="685800" y="3895090"/>
            <a:ext cx="6400800" cy="1470025"/>
          </a:xfrm>
          <a:noFill/>
          <a:ln>
            <a:noFill/>
          </a:ln>
        </p:spPr>
        <p:txBody>
          <a:bodyPr vert="horz" wrap="square" lIns="91440" tIns="91440" rIns="91440" bIns="91440" numCol="1" spcCol="215900" anchor="t">
            <a:prstTxWarp prst="textNoShape">
              <a:avLst/>
            </a:prstTxWarp>
          </a:bodyPr>
          <a:lstStyle>
            <a:lvl1pPr marL="0" marR="0" indent="0" algn="l">
              <a:spcBef>
                <a:spcPts val="100"/>
              </a:spcBef>
              <a:spcAft>
                <a:spcPts val="100"/>
              </a:spcAft>
              <a:buNone/>
              <a:defRPr lang="en-us" sz="2400" b="0" i="0" u="none" strike="noStrike" baseline="0">
                <a:solidFill>
                  <a:srgbClr val="0070C0"/>
                </a:solidFill>
                <a:latin typeface="Museo 300" charset="0"/>
                <a:ea typeface="Arial" pitchFamily="1" charset="0"/>
                <a:cs typeface="Museo 300" charset="0"/>
              </a:defRPr>
            </a:lvl1pPr>
            <a:lvl2pPr marL="742950" marR="0" indent="-177800" algn="l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 pitchFamily="1" charset="0"/>
              <a:buChar char="▪"/>
              <a:defRPr sz="2000" b="0" i="0" u="none" strike="noStrike" baseline="0">
                <a:solidFill>
                  <a:srgbClr val="0070C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2pPr>
            <a:lvl3pPr marL="1143000" marR="0" indent="-165100" algn="l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 pitchFamily="1" charset="0"/>
              <a:buChar char="▪"/>
              <a:defRPr sz="2000" b="0" i="0" u="none" strike="noStrike" baseline="0">
                <a:solidFill>
                  <a:srgbClr val="229BB8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3pPr>
            <a:lvl4pPr marL="1600200" marR="0" indent="-127000" algn="l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 pitchFamily="1" charset="0"/>
              <a:buChar char="–"/>
              <a:defRPr sz="1600" b="0" i="0" u="none" strike="noStrike" baseline="0">
                <a:solidFill>
                  <a:srgbClr val="60606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4pPr>
            <a:lvl5pPr marL="2057400" marR="0" indent="-127000" algn="l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 pitchFamily="1" charset="0"/>
              <a:buChar char="»"/>
              <a:defRPr sz="1600" b="0" i="0" u="none" strike="noStrike" baseline="0">
                <a:solidFill>
                  <a:srgbClr val="60606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5pPr>
            <a:lvl6pPr marL="2514600" marR="0" indent="-101600" algn="l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 pitchFamily="1" charset="0"/>
              <a:buChar char="»"/>
              <a:defRPr sz="2000" b="0" i="0" u="none" strike="noStrike" baseline="0">
                <a:solidFill>
                  <a:srgbClr val="0055B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6pPr>
            <a:lvl7pPr marL="2971800" marR="0" indent="-101600" algn="l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 pitchFamily="1" charset="0"/>
              <a:buChar char="»"/>
              <a:defRPr sz="2000" b="0" i="0" u="none" strike="noStrike" baseline="0">
                <a:solidFill>
                  <a:srgbClr val="0055B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7pPr>
            <a:lvl8pPr marL="3429000" marR="0" indent="-101600" algn="l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 pitchFamily="1" charset="0"/>
              <a:buChar char="»"/>
              <a:defRPr sz="2000" b="0" i="0" u="none" strike="noStrike" baseline="0">
                <a:solidFill>
                  <a:srgbClr val="0055B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8pPr>
            <a:lvl9pPr marL="3886200" marR="0" indent="-101600" algn="l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 pitchFamily="1" charset="0"/>
              <a:buChar char="»"/>
              <a:defRPr sz="2000" b="0" i="0" u="none" strike="noStrike" baseline="0">
                <a:solidFill>
                  <a:srgbClr val="0055B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9pPr>
          </a:lstStyle>
          <a:p>
            <a:pPr>
              <a:defRPr lang="en-us"/>
            </a:pPr>
            <a:r>
              <a:t>Click to edit Master subtitle style</a:t>
            </a:r>
          </a:p>
        </p:txBody>
      </p:sp>
      <p:pic>
        <p:nvPicPr>
          <p:cNvPr id="5" name="Picture 1" descr="ihtsdo_brand_master_PMS.png"/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DfSLXhMAAAAlAAAAEQAAAC0AAAAAkAAAAEgAAACQAAAASAAAAAAAAAAAAAAAAAAAAAEAAABQAAAAAAAAAAAA4D8AAAAAAADgPwAAAAAAAOA/AAAAAAAA4D8AAAAAAADgPwAAAAAAAOA/AAAAAAAA4D8AAAAAAADgPwAAAAAAAOA/AAAAAAAA4D8CAAAAjAAAAAEAAAAAAAAA////C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////Af///wEAAAAAAAAAAAAAAAAAAAAAAAAAAAAAAAAAAAAAAAAAAAAAAAJ/f38AAAAAA8zMzADAwP8Af39/AAAAAAAAAAAAAAAAAP///wAAAAAAIQAAABgAAAAUAAAAjSMAAGUAAAB5NwAAPgk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5779135" y="64135"/>
            <a:ext cx="3238500" cy="14382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pic>
        <p:nvPicPr>
          <p:cNvPr id="6" name="Picture 2" descr="delivering_snomed_tagline_CMYK.png"/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DfSLXhMAAAAlAAAAEQAAAC0AAAAAkAAAAEgAAACQAAAASAAAAAAAAAAA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AJlyBf///wEAAAAAAAAAAAAAAAAAAAAAAAAAAAAAAAAAAAAAAAAAAAAAAAJ/f38AAAAAA8zMzADAwP8Af39/AAAAAAAAAAAAAAAAAP///wAAAAAAIQAAABgAAAAUAAAAlgEAADQjAACCEAAAkSkAABAAAAAmAAAACAAAAP//////////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257810" y="5722620"/>
            <a:ext cx="2425700" cy="103441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IMY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jScAAHA1AABZKQAAEAAAACYAAAAIAAAAAIAAAAAAAAA="/>
              </a:ext>
            </a:extLst>
          </p:cNvSpPr>
          <p:nvPr>
            <p:ph type="sldNum" sz="quarter" idx="10"/>
          </p:nvPr>
        </p:nvSpPr>
        <p:spPr/>
        <p:txBody>
          <a:bodyPr/>
          <a:lstStyle>
            <a:lvl1pPr>
              <a:defRPr lang="en-us"/>
            </a:lvl1pPr>
          </a:lstStyle>
          <a:p>
            <a:pPr>
              <a:defRPr lang="en-us"/>
            </a:pPr>
            <a:fld id="{C095632D-58A6-2E19-E8C3-AE4CA18D1EFB}" type="slidenum">
              <a:t>‹#›</a:t>
            </a:fld>
            <a:endParaRPr/>
          </a:p>
        </p:txBody>
      </p:sp>
      <p:sp>
        <p:nvSpPr>
          <p:cNvPr id="3" name="Shape 9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A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D0R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7wgAAHA1AACXJQAAEAAAACYAAAAIAAAAPYAAAP8fAAA="/>
              </a:ext>
            </a:extLst>
          </p:cNvSpPr>
          <p:nvPr>
            <p:ph idx="1"/>
          </p:nvPr>
        </p:nvSpPr>
        <p:spPr>
          <a:xfrm>
            <a:off x="457200" y="1452245"/>
            <a:ext cx="8229600" cy="4658360"/>
          </a:xfrm>
          <a:noFill/>
          <a:ln>
            <a:noFill/>
          </a:ln>
        </p:spPr>
        <p:txBody>
          <a:bodyPr vert="horz" wrap="square" lIns="91440" tIns="91440" rIns="91440" bIns="91440" numCol="1" spcCol="215900" anchor="t">
            <a:prstTxWarp prst="textNoShape">
              <a:avLst/>
            </a:prstTxWarp>
          </a:bodyPr>
          <a:lstStyle>
            <a:lvl1pPr marL="342900" marR="0" indent="-213360" algn="l">
              <a:spcBef>
                <a:spcPts val="100"/>
              </a:spcBef>
              <a:spcAft>
                <a:spcPts val="100"/>
              </a:spcAft>
              <a:buClrTx/>
              <a:buFont typeface="Arial" pitchFamily="1" charset="0"/>
              <a:buChar char="▪"/>
              <a:defRPr sz="2400" b="0" i="0" u="none" strike="noStrike" baseline="0">
                <a:solidFill>
                  <a:srgbClr val="0055B0"/>
                </a:solidFill>
                <a:latin typeface="Museo 300" charset="0"/>
                <a:ea typeface="Arial" pitchFamily="1" charset="0"/>
                <a:cs typeface="Museo 300" charset="0"/>
              </a:defRPr>
            </a:lvl1pPr>
            <a:lvl2pPr marL="742950" marR="0" indent="-177800" algn="l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 pitchFamily="1" charset="0"/>
              <a:buChar char="▪"/>
              <a:defRPr sz="2000" b="0" i="0" u="none" strike="noStrike" baseline="0">
                <a:solidFill>
                  <a:srgbClr val="0070C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2pPr>
            <a:lvl3pPr marL="1143000" marR="0" indent="-165100" algn="l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 pitchFamily="1" charset="0"/>
              <a:buChar char="▪"/>
              <a:defRPr sz="2000" b="0" i="0" u="none" strike="noStrike" baseline="0">
                <a:solidFill>
                  <a:srgbClr val="229BB8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3pPr>
            <a:lvl4pPr marL="1600200" marR="0" indent="-127000" algn="l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 pitchFamily="1" charset="0"/>
              <a:buChar char="–"/>
              <a:defRPr sz="1600" b="0" i="0" u="none" strike="noStrike" baseline="0">
                <a:solidFill>
                  <a:srgbClr val="60606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4pPr>
            <a:lvl5pPr marL="2057400" marR="0" indent="-127000" algn="l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 pitchFamily="1" charset="0"/>
              <a:buChar char="»"/>
              <a:defRPr sz="1600" b="0" i="0" u="none" strike="noStrike" baseline="0">
                <a:solidFill>
                  <a:srgbClr val="60606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5pPr>
            <a:lvl6pPr marL="2514600" marR="0" indent="-101600" algn="l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 pitchFamily="1" charset="0"/>
              <a:buChar char="»"/>
              <a:defRPr sz="2000" b="0" i="0" u="none" strike="noStrike" baseline="0">
                <a:solidFill>
                  <a:srgbClr val="0055B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6pPr>
            <a:lvl7pPr marL="2971800" marR="0" indent="-101600" algn="l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 pitchFamily="1" charset="0"/>
              <a:buChar char="»"/>
              <a:defRPr sz="2000" b="0" i="0" u="none" strike="noStrike" baseline="0">
                <a:solidFill>
                  <a:srgbClr val="0055B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7pPr>
            <a:lvl8pPr marL="3429000" marR="0" indent="-101600" algn="l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 pitchFamily="1" charset="0"/>
              <a:buChar char="»"/>
              <a:defRPr sz="2000" b="0" i="0" u="none" strike="noStrike" baseline="0">
                <a:solidFill>
                  <a:srgbClr val="0055B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8pPr>
            <a:lvl9pPr marL="3886200" marR="0" indent="-101600" algn="l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 pitchFamily="1" charset="0"/>
              <a:buChar char="»"/>
              <a:defRPr sz="2000" b="0" i="0" u="none" strike="noStrike" baseline="0">
                <a:solidFill>
                  <a:srgbClr val="0055B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9pPr>
          </a:lstStyle>
          <a:p>
            <a:r>
              <a:rPr lang="en-us"/>
              <a:t>Edit Master text styles</a:t>
            </a:r>
          </a:p>
        </p:txBody>
      </p:sp>
      <p:sp>
        <p:nvSpPr>
          <p:cNvPr id="4" name="Shape 29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B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G8R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ZQQAAF0rAACFBwAAEAAAACYAAAAIAAAAPYAAAP8fAAA="/>
              </a:ext>
            </a:extLst>
          </p:cNvSpPr>
          <p:nvPr>
            <p:ph type="title"/>
          </p:nvPr>
        </p:nvSpPr>
        <p:spPr>
          <a:xfrm>
            <a:off x="457200" y="714375"/>
            <a:ext cx="6591935" cy="508000"/>
          </a:xfrm>
          <a:noFill/>
          <a:ln>
            <a:noFill/>
          </a:ln>
        </p:spPr>
        <p:txBody>
          <a:bodyPr vert="horz" wrap="square" lIns="91440" tIns="91440" rIns="91440" bIns="91440" numCol="1" spcCol="215900" anchor="ctr">
            <a:prstTxWarp prst="textNoShape">
              <a:avLst/>
            </a:prstTxWarp>
          </a:bodyPr>
          <a:lstStyle>
            <a:lvl1pPr algn="l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 charset="0"/>
                <a:ea typeface="Arial" pitchFamily="1" charset="0"/>
                <a:cs typeface="Museo 500" charset="0"/>
              </a:defRPr>
            </a:lvl1pPr>
            <a:lvl2pPr algn="l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2pPr>
            <a:lvl3pPr algn="l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3pPr>
            <a:lvl4pPr algn="l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4pPr>
            <a:lvl5pPr algn="l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5pPr>
            <a:lvl6pPr marL="457200" algn="l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6pPr>
            <a:lvl7pPr marL="914400" algn="l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7pPr>
            <a:lvl8pPr marL="1371600" algn="l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8pPr>
            <a:lvl9pPr marL="1828800" algn="l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9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5" name="Shape 13"/>
          <p:cNvCxnSpPr>
            <a:extLst>
              <a:ext uri="smNativeData">
                <pr:smNativeData xmlns="" xmlns:p14="http://schemas.microsoft.com/office/powerpoint/2010/main" xmlns:pr="smNativeData" val="SMDATA_13_DfSLXhMAAAAlAAAADQAAAA0AAAAAkAAAAEgAAACQAAAASAAAAAAAAAAAAAAAAAAAAAEAAABQAAAAAAAAAAAA8L8AAAAAAAAAAAAAAAAAAP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BAAAAAAAAACKbuAAPAAAAAQAAACMAAAAjAAAAIwAAAB4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mXIF////AQAAAAAAAAAAAAAAAAAAAAAAAAAAAAAAAAAAAAAAAAAAIpu4AH9/fwAAAAADzMzMAMDA/wB/f38AAAAAAAAAAAAAAAAAAAAAAAAAAAAhAAAAGAAAABQAAAAAAAAAHAgAAEA4AAAdCAAAEAAAACYAAAAIAAAA//////////8="/>
              </a:ext>
            </a:extLst>
          </p:cNvCxnSpPr>
          <p:nvPr/>
        </p:nvCxnSpPr>
        <p:spPr>
          <a:xfrm rot="5400000">
            <a:off x="4571365" y="-3253105"/>
            <a:ext cx="635" cy="9144000"/>
          </a:xfrm>
          <a:prstGeom prst="straightConnector1">
            <a:avLst/>
          </a:prstGeom>
          <a:noFill/>
          <a:ln w="9525" cap="flat" cmpd="sng" algn="ctr">
            <a:solidFill>
              <a:srgbClr val="229BB8"/>
            </a:solidFill>
            <a:prstDash val="solid"/>
            <a:headEnd type="none"/>
            <a:tailEnd type="none"/>
          </a:ln>
          <a:effectLst/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A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yBAAAHBsAAEI0AAB9IwAAEAAAACYAAAAIAAAAgYAAAAAAAAA="/>
              </a:ext>
            </a:extLst>
          </p:cNvSpPr>
          <p:nvPr>
            <p:ph type="title"/>
          </p:nvPr>
        </p:nvSpPr>
        <p:spPr>
          <a:xfrm>
            <a:off x="722630" y="4406900"/>
            <a:ext cx="7772400" cy="1362075"/>
          </a:xfrm>
        </p:spPr>
        <p:txBody>
          <a:bodyPr vert="horz" wrap="square" lIns="91440" tIns="91440" rIns="91440" bIns="91440" numCol="1" spcCol="215900" anchor="t">
            <a:prstTxWarp prst="textNoShape">
              <a:avLst/>
            </a:prstTxWarp>
          </a:bodyPr>
          <a:lstStyle>
            <a:lvl1pPr algn="l">
              <a:defRPr lang="en-us" sz="4000" b="0" i="0" cap="all">
                <a:latin typeface="Museo 500" charset="0"/>
                <a:ea typeface="Arial" pitchFamily="1" charset="0"/>
                <a:cs typeface="Museo 500" charset="0"/>
              </a:defRPr>
            </a:lvl1pPr>
          </a:lstStyle>
          <a:p>
            <a:pPr>
              <a:defRPr cap="all"/>
            </a:pPr>
            <a:r>
              <a:rPr lang="en-us" cap="all"/>
              <a:t>Click to edit Master title style</a:t>
            </a:r>
            <a:endParaRPr lang="da-dk" cap="all"/>
          </a:p>
        </p:txBody>
      </p:sp>
      <p:sp>
        <p:nvSpPr>
          <p:cNvPr id="3" name="Text Placeholder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C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yBAAA4hEAAEI0AAAcGwAAEAAAACYAAAAIAAAAgYAAAAAAAAA="/>
              </a:ext>
            </a:extLst>
          </p:cNvSpPr>
          <p:nvPr>
            <p:ph idx="1"/>
          </p:nvPr>
        </p:nvSpPr>
        <p:spPr>
          <a:xfrm>
            <a:off x="722630" y="2907030"/>
            <a:ext cx="7772400" cy="1499870"/>
          </a:xfrm>
        </p:spPr>
        <p:txBody>
          <a:bodyPr vert="horz" wrap="square" lIns="91440" tIns="91440" rIns="91440" bIns="91440" numCol="1" spcCol="215900" anchor="b">
            <a:prstTxWarp prst="textNoShape">
              <a:avLst/>
            </a:prstTxWarp>
          </a:bodyPr>
          <a:lstStyle>
            <a:lvl1pPr marL="0" indent="0">
              <a:buNone/>
              <a:defRPr lang="en-us" sz="2000" b="0" i="0">
                <a:latin typeface="Museo 300" charset="0"/>
                <a:ea typeface="Arial" pitchFamily="1" charset="0"/>
                <a:cs typeface="Museo 300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r>
              <a:rPr lang="en-us"/>
              <a:t>Edit Master text styles</a:t>
            </a:r>
          </a:p>
        </p:txBody>
      </p:sp>
      <p:pic>
        <p:nvPicPr>
          <p:cNvPr id="4" name="Picture 6" descr="ihtsdo_brand_master_PMS.png"/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DfSLXhMAAAAlAAAAEQAAAC0AAAAAkAAAAEgAAACQAAAASAAAAAAAAAAAAAAAAAAAAAEAAABQAAAAAAAAAAAA4D8AAAAAAADgPwAAAAAAAOA/AAAAAAAA4D8AAAAAAADgPwAAAAAAAOA/AAAAAAAA4D8AAAAAAADgPwAAAAAAAOA/AAAAAAAA4D8CAAAAjAAAAAEAAAAAAAAA////C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////Af///wEAAAAAAAAAAAAAAAAAAAAAAAAAAAAAAAAAAAAAAAAAAAAAAAJ/f38AAAAAA8zMzADAwP8Af39/AAAAAAAAAAAAAAAAAP///wAAAAAAIQAAABgAAAAUAAAAjSMAAGUAAAB5NwAAPgk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5779135" y="64135"/>
            <a:ext cx="3238500" cy="14382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5" name="Slide Number Placeholder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1LQAAjScAAEE0AABZKQAAEAAAACYAAAAIAAAAPYAAAAAAAAA="/>
              </a:ext>
            </a:extLst>
          </p:cNvSpPr>
          <p:nvPr>
            <p:ph type="sldNum" sz="quarter" idx="4"/>
          </p:nvPr>
        </p:nvSpPr>
        <p:spPr>
          <a:xfrm>
            <a:off x="7389495" y="6429375"/>
            <a:ext cx="1104900" cy="292100"/>
          </a:xfrm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>
            <a:lvl1pPr algn="r">
              <a:defRPr lang="en-us" sz="1100" b="0" i="0">
                <a:solidFill>
                  <a:srgbClr val="8C8C8C"/>
                </a:solidFill>
                <a:latin typeface="Museo 300" charset="0"/>
                <a:ea typeface="Arial" pitchFamily="1" charset="0"/>
                <a:cs typeface="Arial" pitchFamily="1" charset="0"/>
              </a:defRPr>
            </a:lvl1pPr>
          </a:lstStyle>
          <a:p>
            <a:pPr>
              <a:defRPr lang="en-us"/>
            </a:pPr>
            <a:fld id="{C095632D-AEDA-F9BC-9414-58E9045A620D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55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C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ZQQAAFIVAADUCAAAEAAAACYAAAAIAAAAvYAAAP8fAAA="/>
              </a:ext>
            </a:extLst>
          </p:cNvSpPr>
          <p:nvPr>
            <p:ph type="title"/>
          </p:nvPr>
        </p:nvSpPr>
        <p:spPr>
          <a:xfrm>
            <a:off x="457200" y="714375"/>
            <a:ext cx="3008630" cy="720725"/>
          </a:xfrm>
          <a:noFill/>
          <a:ln>
            <a:noFill/>
          </a:ln>
        </p:spPr>
        <p:txBody>
          <a:bodyPr vert="horz" wrap="square" lIns="91440" tIns="91440" rIns="91440" bIns="91440" numCol="1" spcCol="215900" anchor="b">
            <a:prstTxWarp prst="textNoShape">
              <a:avLst/>
            </a:prstTxWarp>
          </a:bodyPr>
          <a:lstStyle>
            <a:lvl1pPr algn="l">
              <a:defRPr lang="en-us" sz="2000" b="0" i="0">
                <a:latin typeface="Museo 500" charset="0"/>
                <a:ea typeface="Arial" pitchFamily="1" charset="0"/>
                <a:cs typeface="Museo 500" charset="0"/>
              </a:defRPr>
            </a:lvl1pPr>
          </a:lstStyle>
          <a:p>
            <a:pPr>
              <a:defRPr lang="en-us"/>
            </a:pPr>
            <a:r>
              <a:t>Click to edit Master title style</a:t>
            </a:r>
          </a:p>
        </p:txBody>
      </p:sp>
      <p:sp>
        <p:nvSpPr>
          <p:cNvPr id="3" name="Shape 56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A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+FQAAfgUAAHA1AACvJQAAEAAAACYAAAAIAAAAPYAAAP8fAAA="/>
              </a:ext>
            </a:extLst>
          </p:cNvSpPr>
          <p:nvPr>
            <p:ph idx="1"/>
          </p:nvPr>
        </p:nvSpPr>
        <p:spPr>
          <a:xfrm>
            <a:off x="3575050" y="892810"/>
            <a:ext cx="5111750" cy="5233035"/>
          </a:xfrm>
          <a:noFill/>
          <a:ln>
            <a:noFill/>
          </a:ln>
        </p:spPr>
        <p:txBody>
          <a:bodyPr vert="horz" wrap="square" lIns="91440" tIns="91440" rIns="91440" bIns="91440" numCol="1" spcCol="215900" anchor="t">
            <a:prstTxWarp prst="textNoShape">
              <a:avLst/>
            </a:prstTxWarp>
          </a:bodyPr>
          <a:lstStyle>
            <a:lvl1pPr>
              <a:defRPr lang="en-us" sz="2400" b="0" i="0">
                <a:latin typeface="Museo 300" charset="0"/>
                <a:ea typeface="Arial" pitchFamily="1" charset="0"/>
                <a:cs typeface="Museo 300" charset="0"/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>
              <a:defRPr lang="en-us"/>
            </a:pPr>
            <a:r>
              <a:t>Edit Master text styles</a:t>
            </a:r>
          </a:p>
        </p:txBody>
      </p:sp>
      <p:sp>
        <p:nvSpPr>
          <p:cNvPr id="4" name="Shape 57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A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FAQI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1AgAAFIVAACwJQAAEAAAACYAAAAIAAAAPYAAAP8fAAA="/>
              </a:ext>
            </a:extLst>
          </p:cNvSpPr>
          <p:nvPr>
            <p:ph idx="2"/>
          </p:nvPr>
        </p:nvSpPr>
        <p:spPr>
          <a:xfrm>
            <a:off x="457200" y="1435100"/>
            <a:ext cx="3008630" cy="4691380"/>
          </a:xfrm>
          <a:noFill/>
          <a:ln>
            <a:noFill/>
          </a:ln>
        </p:spPr>
        <p:txBody>
          <a:bodyPr vert="horz" wrap="square" lIns="91440" tIns="91440" rIns="91440" bIns="91440" numCol="1" spcCol="215900" anchor="t">
            <a:prstTxWarp prst="textNoShape">
              <a:avLst/>
            </a:prstTxWarp>
          </a:bodyPr>
          <a:lstStyle>
            <a:lvl1pPr marL="0" indent="0">
              <a:buNone/>
              <a:defRPr lang="en-us" sz="1400" b="0" i="0">
                <a:latin typeface="Museo 300" charset="0"/>
                <a:ea typeface="Arial" pitchFamily="1" charset="0"/>
                <a:cs typeface="Museo 300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defRPr lang="en-us"/>
            </a:pPr>
            <a:r>
              <a:t>Edit Master text styles</a:t>
            </a:r>
          </a:p>
        </p:txBody>
      </p:sp>
      <p:cxnSp>
        <p:nvCxnSpPr>
          <p:cNvPr id="5" name="Shape 61"/>
          <p:cNvCxnSpPr>
            <a:extLst>
              <a:ext uri="smNativeData">
                <pr:smNativeData xmlns="" xmlns:p14="http://schemas.microsoft.com/office/powerpoint/2010/main" xmlns:pr="smNativeData" val="SMDATA_13_DfSLXhMAAAAlAAAADQAAAA0AAAAAkAAAAEgAAACQAAAASAAAAAAAAAAAAAAAAAAAAAEAAABQAAAAAAAAAAAA8L8AAAAAAAAAAAAAAAAAAP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BAAAAAAAAACKbuAA8AAAAAQAAACMAAAAjAAAAIwAAAB4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Ipu4AH9/fwAAAAADzMzMAMDA/wB/f38AAAAAAAAAAAAAAAAAAAAAAAAAAAAhAAAAGAAAABQAAACjAgAAyQgAAIgVAADKCAAAEAAAACYAAAAIAAAA//////////8="/>
              </a:ext>
            </a:extLst>
          </p:cNvCxnSpPr>
          <p:nvPr/>
        </p:nvCxnSpPr>
        <p:spPr>
          <a:xfrm rot="5400000">
            <a:off x="1964055" y="-107315"/>
            <a:ext cx="635" cy="3071495"/>
          </a:xfrm>
          <a:prstGeom prst="straightConnector1">
            <a:avLst/>
          </a:prstGeom>
          <a:noFill/>
          <a:ln w="38100" cap="flat" cmpd="sng" algn="ctr">
            <a:solidFill>
              <a:srgbClr val="229BB8"/>
            </a:solidFill>
            <a:prstDash val="solid"/>
            <a:headEnd type="none"/>
            <a:tailEnd type="none"/>
          </a:ln>
          <a:effectLst/>
        </p:spPr>
      </p:cxnSp>
      <p:sp>
        <p:nvSpPr>
          <p:cNvPr id="6" name="Slide Number Placeholder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jScAAHA1AABZKQAAEAAAACYAAAAIAAAAPIAAAAAAAAA="/>
              </a:ext>
            </a:extLst>
          </p:cNvSpPr>
          <p:nvPr>
            <p:ph type="sldNum" sz="quarter" idx="4"/>
          </p:nvPr>
        </p:nvSpPr>
        <p:spPr/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>
            <a:lvl1pPr algn="r">
              <a:defRPr lang="en-us" sz="1100" b="0" i="0">
                <a:solidFill>
                  <a:srgbClr val="8C8C8C"/>
                </a:solidFill>
                <a:latin typeface="Museo 300" charset="0"/>
                <a:ea typeface="Arial" pitchFamily="1" charset="0"/>
                <a:cs typeface="Arial" pitchFamily="1" charset="0"/>
              </a:defRPr>
            </a:lvl1pPr>
          </a:lstStyle>
          <a:p>
            <a:pPr>
              <a:defRPr lang="en-us"/>
            </a:pPr>
            <a:fld id="{C095632D-E7A0-1FE3-EEF2-11B65BBC1844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63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C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E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HCwAAPB4AAMYsAAC5IQAAEAAAACYAAAAIAAAAvYAAAP8fAAA="/>
              </a:ext>
            </a:extLst>
          </p:cNvSpPr>
          <p:nvPr>
            <p:ph type="title"/>
          </p:nvPr>
        </p:nvSpPr>
        <p:spPr>
          <a:xfrm>
            <a:off x="1792605" y="4914900"/>
            <a:ext cx="5485765" cy="567055"/>
          </a:xfrm>
          <a:noFill/>
          <a:ln>
            <a:noFill/>
          </a:ln>
        </p:spPr>
        <p:txBody>
          <a:bodyPr vert="horz" wrap="square" lIns="91440" tIns="91440" rIns="91440" bIns="91440" numCol="1" spcCol="215900" anchor="b">
            <a:prstTxWarp prst="textNoShape">
              <a:avLst/>
            </a:prstTxWarp>
          </a:bodyPr>
          <a:lstStyle>
            <a:lvl1pPr algn="l">
              <a:defRPr lang="en-us" sz="2000" b="0" i="0">
                <a:latin typeface="Museo 500" charset="0"/>
                <a:ea typeface="Arial" pitchFamily="1" charset="0"/>
                <a:cs typeface="Museo 500" charset="0"/>
              </a:defRPr>
            </a:lvl1pPr>
          </a:lstStyle>
          <a:p>
            <a:pPr>
              <a:defRPr lang="en-us"/>
            </a:pPr>
            <a:r>
              <a:t>Click to edit Master title style</a:t>
            </a:r>
          </a:p>
        </p:txBody>
      </p:sp>
      <p:sp>
        <p:nvSpPr>
          <p:cNvPr id="3" name="Shape 64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A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HAAZQ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HCwAAbwUAAMYsAAByHQAAEAAAACYAAAAIAAAAPYAAAP8fAAA="/>
              </a:ext>
            </a:extLst>
          </p:cNvSpPr>
          <p:nvPr>
            <p:ph type="pic" idx="2"/>
          </p:nvPr>
        </p:nvSpPr>
        <p:spPr>
          <a:xfrm>
            <a:off x="1792605" y="883285"/>
            <a:ext cx="5485765" cy="3903345"/>
          </a:xfrm>
          <a:noFill/>
          <a:ln>
            <a:noFill/>
          </a:ln>
        </p:spPr>
        <p:txBody>
          <a:bodyPr vert="horz" wrap="square" lIns="91440" tIns="91440" rIns="91440" bIns="91440" numCol="1" spcCol="215900" anchor="t">
            <a:prstTxWarp prst="textNoShape">
              <a:avLst/>
            </a:prstTxWarp>
          </a:bodyPr>
          <a:lstStyle>
            <a:lvl1pPr marL="0" marR="0" indent="0" algn="l">
              <a:spcBef>
                <a:spcPts val="0"/>
              </a:spcBef>
              <a:buNone/>
              <a:defRPr lang="en-us" sz="3200" b="0" i="0" u="none" strike="noStrike" baseline="0">
                <a:solidFill>
                  <a:srgbClr val="150E53"/>
                </a:solidFill>
                <a:latin typeface="Arial" pitchFamily="1" charset="0"/>
                <a:ea typeface="Arial" pitchFamily="1" charset="0"/>
                <a:cs typeface="Museo 300" charset="0"/>
              </a:defRPr>
            </a:lvl1pPr>
            <a:lvl2pPr marL="457200" marR="0" indent="0" algn="l">
              <a:buNone/>
              <a:defRPr sz="2800" b="0" i="0" u="none" strike="noStrike" baseline="0">
                <a:solidFill>
                  <a:srgbClr val="00000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2pPr>
            <a:lvl3pPr marL="914400" marR="0" indent="0" algn="l">
              <a:buNone/>
              <a:defRPr sz="2400" b="0" i="0" u="none" strike="noStrike" baseline="0">
                <a:solidFill>
                  <a:srgbClr val="00000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3pPr>
            <a:lvl4pPr marL="1371600" marR="0" indent="0" algn="l">
              <a:buNone/>
              <a:defRPr sz="2000" b="0" i="0" u="none" strike="noStrike" baseline="0">
                <a:solidFill>
                  <a:srgbClr val="00000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4pPr>
            <a:lvl5pPr marL="1828800" marR="0" indent="0" algn="l">
              <a:buNone/>
              <a:defRPr sz="2000" b="0" i="0" u="none" strike="noStrike" baseline="0">
                <a:solidFill>
                  <a:srgbClr val="00000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5pPr>
            <a:lvl6pPr marL="2286000" marR="0" indent="0" algn="l">
              <a:buNone/>
              <a:defRPr sz="2000" b="0" i="0" u="none" strike="noStrike" baseline="0">
                <a:solidFill>
                  <a:srgbClr val="00000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6pPr>
            <a:lvl7pPr marL="2743200" marR="0" indent="0" algn="l">
              <a:buNone/>
              <a:defRPr sz="2000" b="0" i="0" u="none" strike="noStrike" baseline="0">
                <a:solidFill>
                  <a:srgbClr val="00000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7pPr>
            <a:lvl8pPr marL="3200400" marR="0" indent="0" algn="l">
              <a:buNone/>
              <a:defRPr sz="2000" b="0" i="0" u="none" strike="noStrike" baseline="0">
                <a:solidFill>
                  <a:srgbClr val="00000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8pPr>
            <a:lvl9pPr marL="3657600" marR="0" indent="0" algn="l">
              <a:buNone/>
              <a:defRPr sz="2000" b="0" i="0" u="none" strike="noStrike" baseline="0">
                <a:solidFill>
                  <a:srgbClr val="00000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9pPr>
          </a:lstStyle>
          <a:p>
            <a:pPr>
              <a:defRPr lang="en-us"/>
            </a:pPr>
            <a:r>
              <a:t>Click icon to add picture</a:t>
            </a:r>
          </a:p>
        </p:txBody>
      </p:sp>
      <p:sp>
        <p:nvSpPr>
          <p:cNvPr id="4" name="Shape 65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A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HCwAAuSEAAMYsAACsJgAAEAAAACYAAAAIAAAAPYAAAP8fAAA="/>
              </a:ext>
            </a:extLst>
          </p:cNvSpPr>
          <p:nvPr>
            <p:ph idx="1"/>
          </p:nvPr>
        </p:nvSpPr>
        <p:spPr>
          <a:xfrm>
            <a:off x="1792605" y="5481955"/>
            <a:ext cx="5485765" cy="804545"/>
          </a:xfrm>
          <a:noFill/>
          <a:ln>
            <a:noFill/>
          </a:ln>
        </p:spPr>
        <p:txBody>
          <a:bodyPr vert="horz" wrap="square" lIns="91440" tIns="91440" rIns="91440" bIns="91440" numCol="1" spcCol="215900" anchor="t">
            <a:prstTxWarp prst="textNoShape">
              <a:avLst/>
            </a:prstTxWarp>
          </a:bodyPr>
          <a:lstStyle>
            <a:lvl1pPr marL="0" indent="0">
              <a:buNone/>
              <a:defRPr lang="en-us" sz="1400" b="0" i="0">
                <a:latin typeface="Museo 300" charset="0"/>
                <a:ea typeface="Arial" pitchFamily="1" charset="0"/>
                <a:cs typeface="Museo 300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defRPr lang="en-us"/>
            </a:pPr>
            <a:r>
              <a:t>Edit Master text styles</a:t>
            </a:r>
          </a:p>
        </p:txBody>
      </p:sp>
      <p:sp>
        <p:nvSpPr>
          <p:cNvPr id="5" name="Slide Number Placeholder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jScAAHA1AABZKQAAEAAAACYAAAAIAAAAPIAAAAAAAAA="/>
              </a:ext>
            </a:extLst>
          </p:cNvSpPr>
          <p:nvPr>
            <p:ph type="sldNum" sz="quarter" idx="4"/>
          </p:nvPr>
        </p:nvSpPr>
        <p:spPr/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>
            <a:lvl1pPr algn="r">
              <a:defRPr lang="en-us" sz="1100" b="0" i="0">
                <a:solidFill>
                  <a:srgbClr val="8C8C8C"/>
                </a:solidFill>
                <a:latin typeface="Museo 300" charset="0"/>
                <a:ea typeface="Arial" pitchFamily="1" charset="0"/>
                <a:cs typeface="Arial" pitchFamily="1" charset="0"/>
              </a:defRPr>
            </a:lvl1pPr>
          </a:lstStyle>
          <a:p>
            <a:pPr>
              <a:defRPr lang="en-us"/>
            </a:pPr>
            <a:fld id="{C095632D-2D8D-838F-C36E-DBDA3720358E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9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A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K0R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yggAAHA1AAB+JgAAEAAAACYAAAAIAAAAvY8AAP8fAAA="/>
              </a:ext>
            </a:extLst>
          </p:cNvSpPr>
          <p:nvPr>
            <p:ph type="body" idx="1"/>
          </p:nvPr>
        </p:nvSpPr>
        <p:spPr>
          <a:xfrm>
            <a:off x="457200" y="1428750"/>
            <a:ext cx="8229600" cy="48285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91440" rIns="91440" bIns="91440" numCol="1" spcCol="215900" anchor="t">
            <a:prstTxWarp prst="textNoShape">
              <a:avLst/>
            </a:prstTxWarp>
          </a:bodyPr>
          <a:lstStyle>
            <a:lvl1pPr marL="342900" marR="0" indent="-213360" algn="l">
              <a:spcBef>
                <a:spcPts val="100"/>
              </a:spcBef>
              <a:spcAft>
                <a:spcPts val="100"/>
              </a:spcAft>
              <a:buClrTx/>
              <a:buFont typeface="Arial" pitchFamily="1" charset="0"/>
              <a:buChar char="▪"/>
              <a:defRPr sz="2400" b="0" i="0" u="none" strike="noStrike" baseline="0">
                <a:solidFill>
                  <a:srgbClr val="0055B0"/>
                </a:solidFill>
                <a:latin typeface="Arial" pitchFamily="1" charset="0"/>
                <a:ea typeface="Arial" pitchFamily="1" charset="0"/>
                <a:cs typeface="Museo 300" charset="0"/>
              </a:defRPr>
            </a:lvl1pPr>
            <a:lvl2pPr marL="742950" marR="0" indent="-177800" algn="l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 pitchFamily="1" charset="0"/>
              <a:buChar char="▪"/>
              <a:defRPr sz="2000" b="0" i="0" u="none" strike="noStrike" baseline="0">
                <a:solidFill>
                  <a:srgbClr val="0070C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2pPr>
            <a:lvl3pPr marL="1143000" marR="0" indent="-165100" algn="l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 pitchFamily="1" charset="0"/>
              <a:buChar char="▪"/>
              <a:defRPr sz="2000" b="0" i="0" u="none" strike="noStrike" baseline="0">
                <a:solidFill>
                  <a:srgbClr val="229BB8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3pPr>
            <a:lvl4pPr marL="1600200" marR="0" indent="-127000" algn="l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 pitchFamily="1" charset="0"/>
              <a:buChar char="–"/>
              <a:defRPr sz="1600" b="0" i="0" u="none" strike="noStrike" baseline="0">
                <a:solidFill>
                  <a:srgbClr val="60606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4pPr>
            <a:lvl5pPr marL="2057400" marR="0" indent="-127000" algn="l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 pitchFamily="1" charset="0"/>
              <a:buChar char="»"/>
              <a:defRPr sz="1600" b="0" i="0" u="none" strike="noStrike" baseline="0">
                <a:solidFill>
                  <a:srgbClr val="60606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5pPr>
            <a:lvl6pPr marL="2514600" marR="0" indent="-101600" algn="l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 pitchFamily="1" charset="0"/>
              <a:buChar char="»"/>
              <a:defRPr sz="2000" b="0" i="0" u="none" strike="noStrike" baseline="0">
                <a:solidFill>
                  <a:srgbClr val="0055B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6pPr>
            <a:lvl7pPr marL="2971800" marR="0" indent="-101600" algn="l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 pitchFamily="1" charset="0"/>
              <a:buChar char="»"/>
              <a:defRPr sz="2000" b="0" i="0" u="none" strike="noStrike" baseline="0">
                <a:solidFill>
                  <a:srgbClr val="0055B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7pPr>
            <a:lvl8pPr marL="3429000" marR="0" indent="-101600" algn="l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 pitchFamily="1" charset="0"/>
              <a:buChar char="»"/>
              <a:defRPr sz="2000" b="0" i="0" u="none" strike="noStrike" baseline="0">
                <a:solidFill>
                  <a:srgbClr val="0055B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8pPr>
            <a:lvl9pPr marL="3886200" marR="0" indent="-101600" algn="l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 pitchFamily="1" charset="0"/>
              <a:buChar char="»"/>
              <a:defRPr sz="2000" b="0" i="0" u="none" strike="noStrike" baseline="0">
                <a:solidFill>
                  <a:srgbClr val="0055B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9pPr>
          </a:lstStyle>
          <a:p>
            <a:endParaRPr/>
          </a:p>
        </p:txBody>
      </p:sp>
      <p:sp>
        <p:nvSpPr>
          <p:cNvPr id="3" name="Shape 1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B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DwP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9AMAABosAACFBwAAEAAAACYAAAAIAAAAvY8AAP8fAAA="/>
              </a:ext>
            </a:extLst>
          </p:cNvSpPr>
          <p:nvPr>
            <p:ph type="title"/>
          </p:nvPr>
        </p:nvSpPr>
        <p:spPr>
          <a:xfrm>
            <a:off x="457200" y="642620"/>
            <a:ext cx="6711950" cy="57975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91440" rIns="91440" bIns="91440" numCol="1" spcCol="215900" anchor="ctr">
            <a:prstTxWarp prst="textNoShape">
              <a:avLst/>
            </a:prstTxWarp>
          </a:bodyPr>
          <a:lstStyle>
            <a:lvl1pPr marL="0" marR="0" indent="0" algn="l">
              <a:spcBef>
                <a:spcPts val="0"/>
              </a:spcBef>
              <a:spcAft>
                <a:spcPts val="0"/>
              </a:spcAft>
              <a:defRPr sz="2800" b="0" i="0" u="none" strike="noStrike" baseline="0">
                <a:solidFill>
                  <a:srgbClr val="21218A"/>
                </a:solidFill>
                <a:latin typeface="Arial" pitchFamily="1" charset="0"/>
                <a:ea typeface="Arial" pitchFamily="1" charset="0"/>
                <a:cs typeface="Museo 500" charset="0"/>
              </a:defRPr>
            </a:lvl1pPr>
            <a:lvl2pPr marL="0" marR="0" indent="0" algn="l">
              <a:spcBef>
                <a:spcPts val="0"/>
              </a:spcBef>
              <a:spcAft>
                <a:spcPts val="0"/>
              </a:spcAft>
              <a:defRPr sz="3200" b="0" i="0" u="none" strike="noStrike" baseline="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2pPr>
            <a:lvl3pPr marL="0" marR="0" indent="0" algn="l">
              <a:spcBef>
                <a:spcPts val="0"/>
              </a:spcBef>
              <a:spcAft>
                <a:spcPts val="0"/>
              </a:spcAft>
              <a:defRPr sz="3200" b="0" i="0" u="none" strike="noStrike" baseline="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3pPr>
            <a:lvl4pPr marL="0" marR="0" indent="0" algn="l">
              <a:spcBef>
                <a:spcPts val="0"/>
              </a:spcBef>
              <a:spcAft>
                <a:spcPts val="0"/>
              </a:spcAft>
              <a:defRPr sz="3200" b="0" i="0" u="none" strike="noStrike" baseline="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4pPr>
            <a:lvl5pPr marL="0" marR="0" indent="0" algn="l">
              <a:spcBef>
                <a:spcPts val="0"/>
              </a:spcBef>
              <a:spcAft>
                <a:spcPts val="0"/>
              </a:spcAft>
              <a:defRPr sz="3200" b="0" i="0" u="none" strike="noStrike" baseline="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5pPr>
            <a:lvl6pPr marL="457200" marR="0" indent="0" algn="l">
              <a:spcBef>
                <a:spcPts val="0"/>
              </a:spcBef>
              <a:spcAft>
                <a:spcPts val="0"/>
              </a:spcAft>
              <a:defRPr sz="3200" b="0" i="0" u="none" strike="noStrike" baseline="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6pPr>
            <a:lvl7pPr marL="914400" marR="0" indent="0" algn="l">
              <a:spcBef>
                <a:spcPts val="0"/>
              </a:spcBef>
              <a:spcAft>
                <a:spcPts val="0"/>
              </a:spcAft>
              <a:defRPr sz="3200" b="0" i="0" u="none" strike="noStrike" baseline="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7pPr>
            <a:lvl8pPr marL="1371600" marR="0" indent="0" algn="l">
              <a:spcBef>
                <a:spcPts val="0"/>
              </a:spcBef>
              <a:spcAft>
                <a:spcPts val="0"/>
              </a:spcAft>
              <a:defRPr sz="3200" b="0" i="0" u="none" strike="noStrike" baseline="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8pPr>
            <a:lvl9pPr marL="1828800" marR="0" indent="0" algn="l">
              <a:spcBef>
                <a:spcPts val="0"/>
              </a:spcBef>
              <a:spcAft>
                <a:spcPts val="0"/>
              </a:spcAft>
              <a:defRPr sz="3200" b="0" i="0" u="none" strike="noStrike" baseline="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9pPr>
          </a:lstStyle>
          <a:p>
            <a:endParaRPr/>
          </a:p>
        </p:txBody>
      </p:sp>
      <p:pic>
        <p:nvPicPr>
          <p:cNvPr id="4" name="Picture 1" descr="ihtsdo_snomed_combined_b_PMS.png"/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DfSLXhMAAAAlAAAAEQAAAC0AAAAAkAAAAEgAAACQAAAASAAAAAAAAAAA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AJlyBf///wEAAAAAAAAAAAAAAAAAAAAAAAAAAAAAAAAAAAAAAAAAAAAAAAJ/f38AAAAAA8zMzADAwP8Af39/AAAAAAAAAAAAAAAAAP///wAAAAAAIQAAABgAAAAUAAAAGiwAALQAAADHNgAAlAQAABAAAAAmAAAACAAAAP//////////"/>
              </a:ext>
            </a:extLst>
          </p:cNvPicPr>
          <p:nvPr/>
        </p:nvPicPr>
        <p:blipFill>
          <a:blip r:embed="rId7"/>
          <a:stretch>
            <a:fillRect/>
          </a:stretch>
        </p:blipFill>
        <p:spPr>
          <a:xfrm>
            <a:off x="7169150" y="114300"/>
            <a:ext cx="1735455" cy="62992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5" name="Slide Number Placeholder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HludW0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jScAAHA1AABZKQAAEAAAACYAAAAIAAAAv48AAP8fAAA="/>
              </a:ext>
            </a:extLst>
          </p:cNvSpPr>
          <p:nvPr>
            <p:ph type="sldNum" sz="quarter" idx="4"/>
          </p:nvPr>
        </p:nvSpPr>
        <p:spPr>
          <a:xfrm>
            <a:off x="6553200" y="6429375"/>
            <a:ext cx="2133600" cy="2921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>
            <a:lvl1pPr algn="r">
              <a:defRPr sz="1100" b="0" i="0">
                <a:solidFill>
                  <a:srgbClr val="8C8C8C"/>
                </a:solidFill>
                <a:latin typeface="Museo 300" charset="0"/>
                <a:ea typeface="Arial" pitchFamily="1" charset="0"/>
                <a:cs typeface="Arial" pitchFamily="1" charset="0"/>
              </a:defRPr>
            </a:lvl1pPr>
          </a:lstStyle>
          <a:p>
            <a:fld id="{C095632D-95E8-F198-A61C-63CD20525036}" type="slidenum">
              <a:rPr lang="en-us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8" r:id="rId1"/>
    <p:sldLayoutId id="2147483680" r:id="rId2"/>
    <p:sldLayoutId id="2147483679" r:id="rId3"/>
    <p:sldLayoutId id="2147483655" r:id="rId4"/>
    <p:sldLayoutId id="2147483656" r:id="rId5"/>
  </p:sldLayoutIdLst>
  <p:hf sldNum="0" hdr="0" ftr="0" dt="0"/>
  <p:txStyles>
    <p:titleStyle>
      <a:lvl1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1" i="1" u="none" strike="noStrike" kern="1" spc="0" baseline="0">
          <a:solidFill>
            <a:srgbClr val="000000"/>
          </a:solidFill>
          <a:effectLst/>
          <a:latin typeface="Museo 500" charset="0"/>
          <a:ea typeface="Arial" pitchFamily="1" charset="0"/>
          <a:cs typeface="Museo 500" charset="0"/>
        </a:defRPr>
      </a:lvl1pPr>
      <a:lvl2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spc="0" baseline="0">
          <a:solidFill>
            <a:srgbClr val="000000"/>
          </a:solidFill>
          <a:effectLst/>
          <a:latin typeface="Arial" pitchFamily="1" charset="0"/>
          <a:ea typeface="Arial" pitchFamily="1" charset="0"/>
          <a:cs typeface="Arial" pitchFamily="1" charset="0"/>
        </a:defRPr>
      </a:lvl2pPr>
      <a:lvl3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Arial" pitchFamily="1" charset="0"/>
          <a:ea typeface="Arial" pitchFamily="1" charset="0"/>
          <a:cs typeface="Arial" pitchFamily="1" charset="0"/>
        </a:defRPr>
      </a:lvl3pPr>
      <a:lvl4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Arial" pitchFamily="1" charset="0"/>
          <a:ea typeface="Arial" pitchFamily="1" charset="0"/>
          <a:cs typeface="Arial" pitchFamily="1" charset="0"/>
        </a:defRPr>
      </a:lvl4pPr>
      <a:lvl5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Arial" pitchFamily="1" charset="0"/>
          <a:ea typeface="Arial" pitchFamily="1" charset="0"/>
          <a:cs typeface="Arial" pitchFamily="1" charset="0"/>
        </a:defRPr>
      </a:lvl5pPr>
      <a:lvl6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Arial" pitchFamily="1" charset="0"/>
          <a:ea typeface="Arial" pitchFamily="1" charset="0"/>
          <a:cs typeface="Arial" pitchFamily="1" charset="0"/>
        </a:defRPr>
      </a:lvl6pPr>
      <a:lvl7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Arial" pitchFamily="1" charset="0"/>
          <a:ea typeface="Arial" pitchFamily="1" charset="0"/>
          <a:cs typeface="Arial" pitchFamily="1" charset="0"/>
        </a:defRPr>
      </a:lvl7pPr>
      <a:lvl8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Arial" pitchFamily="1" charset="0"/>
          <a:ea typeface="Arial" pitchFamily="1" charset="0"/>
          <a:cs typeface="Arial" pitchFamily="1" charset="0"/>
        </a:defRPr>
      </a:lvl8pPr>
      <a:lvl9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Arial" pitchFamily="1" charset="0"/>
          <a:ea typeface="Arial" pitchFamily="1" charset="0"/>
          <a:cs typeface="Arial" pitchFamily="1" charset="0"/>
        </a:defRPr>
      </a:lvl9pPr>
    </p:titleStyle>
    <p:bodyStyle>
      <a:lvl1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1" i="1" u="none" strike="noStrike" kern="1" spc="0" baseline="0">
          <a:solidFill>
            <a:srgbClr val="000000"/>
          </a:solidFill>
          <a:effectLst/>
          <a:latin typeface="Museo 300" charset="0"/>
          <a:ea typeface="Arial" pitchFamily="1" charset="0"/>
          <a:cs typeface="Museo 300" charset="0"/>
        </a:defRPr>
      </a:lvl1pPr>
      <a:lvl2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1" i="1" u="none" strike="noStrike" kern="1" spc="0" baseline="0">
          <a:solidFill>
            <a:srgbClr val="000000"/>
          </a:solidFill>
          <a:effectLst/>
          <a:latin typeface="Arial" pitchFamily="1" charset="0"/>
          <a:ea typeface="Arial" pitchFamily="1" charset="0"/>
          <a:cs typeface="Arial" pitchFamily="1" charset="0"/>
        </a:defRPr>
      </a:lvl2pPr>
      <a:lvl3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1" i="1" u="none" strike="noStrike" kern="1" spc="0" baseline="0">
          <a:solidFill>
            <a:srgbClr val="000000"/>
          </a:solidFill>
          <a:effectLst/>
          <a:latin typeface="Arial" pitchFamily="1" charset="0"/>
          <a:ea typeface="Arial" pitchFamily="1" charset="0"/>
          <a:cs typeface="Arial" pitchFamily="1" charset="0"/>
        </a:defRPr>
      </a:lvl3pPr>
      <a:lvl4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1" i="1" u="none" strike="noStrike" kern="1" spc="0" baseline="0">
          <a:solidFill>
            <a:srgbClr val="000000"/>
          </a:solidFill>
          <a:effectLst/>
          <a:latin typeface="Arial" pitchFamily="1" charset="0"/>
          <a:ea typeface="Arial" pitchFamily="1" charset="0"/>
          <a:cs typeface="Arial" pitchFamily="1" charset="0"/>
        </a:defRPr>
      </a:lvl4pPr>
      <a:lvl5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1" i="1" u="none" strike="noStrike" kern="1" spc="0" baseline="0">
          <a:solidFill>
            <a:srgbClr val="000000"/>
          </a:solidFill>
          <a:effectLst/>
          <a:latin typeface="Arial" pitchFamily="1" charset="0"/>
          <a:ea typeface="Arial" pitchFamily="1" charset="0"/>
          <a:cs typeface="Arial" pitchFamily="1" charset="0"/>
        </a:defRPr>
      </a:lvl5pPr>
      <a:lvl6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spc="0" baseline="0">
          <a:solidFill>
            <a:srgbClr val="000000"/>
          </a:solidFill>
          <a:effectLst/>
          <a:latin typeface="Arial" pitchFamily="1" charset="0"/>
          <a:ea typeface="Arial" pitchFamily="1" charset="0"/>
          <a:cs typeface="Arial" pitchFamily="1" charset="0"/>
        </a:defRPr>
      </a:lvl6pPr>
      <a:lvl7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spc="0" baseline="0">
          <a:solidFill>
            <a:srgbClr val="000000"/>
          </a:solidFill>
          <a:effectLst/>
          <a:latin typeface="Arial" pitchFamily="1" charset="0"/>
          <a:ea typeface="Arial" pitchFamily="1" charset="0"/>
          <a:cs typeface="Arial" pitchFamily="1" charset="0"/>
        </a:defRPr>
      </a:lvl7pPr>
      <a:lvl8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spc="0" baseline="0">
          <a:solidFill>
            <a:srgbClr val="000000"/>
          </a:solidFill>
          <a:effectLst/>
          <a:latin typeface="Arial" pitchFamily="1" charset="0"/>
          <a:ea typeface="Arial" pitchFamily="1" charset="0"/>
          <a:cs typeface="Arial" pitchFamily="1" charset="0"/>
        </a:defRPr>
      </a:lvl8pPr>
      <a:lvl9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spc="0" baseline="0">
          <a:solidFill>
            <a:srgbClr val="000000"/>
          </a:solidFill>
          <a:effectLst/>
          <a:latin typeface="Arial" pitchFamily="1" charset="0"/>
          <a:ea typeface="Arial" pitchFamily="1" charset="0"/>
          <a:cs typeface="Arial" pitchFamily="1" charset="0"/>
        </a:defRPr>
      </a:lvl9pPr>
    </p:bodyStyle>
    <p:otherStyle>
      <a:lvl1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spc="0" baseline="0">
          <a:solidFill>
            <a:srgbClr val="000000"/>
          </a:solidFill>
          <a:effectLst/>
          <a:latin typeface="Arial" pitchFamily="1" charset="0"/>
          <a:ea typeface="Arial" pitchFamily="1" charset="0"/>
          <a:cs typeface="Arial" pitchFamily="1" charset="0"/>
        </a:defRPr>
      </a:lvl1pPr>
      <a:lvl2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spc="0" baseline="0">
          <a:solidFill>
            <a:srgbClr val="000000"/>
          </a:solidFill>
          <a:effectLst/>
          <a:latin typeface="Arial" pitchFamily="1" charset="0"/>
          <a:ea typeface="Arial" pitchFamily="1" charset="0"/>
          <a:cs typeface="Arial" pitchFamily="1" charset="0"/>
        </a:defRPr>
      </a:lvl2pPr>
      <a:lvl3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spc="0" baseline="0">
          <a:solidFill>
            <a:srgbClr val="000000"/>
          </a:solidFill>
          <a:effectLst/>
          <a:latin typeface="Arial" pitchFamily="1" charset="0"/>
          <a:ea typeface="Arial" pitchFamily="1" charset="0"/>
          <a:cs typeface="Arial" pitchFamily="1" charset="0"/>
        </a:defRPr>
      </a:lvl3pPr>
      <a:lvl4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spc="0" baseline="0">
          <a:solidFill>
            <a:srgbClr val="000000"/>
          </a:solidFill>
          <a:effectLst/>
          <a:latin typeface="Arial" pitchFamily="1" charset="0"/>
          <a:ea typeface="Arial" pitchFamily="1" charset="0"/>
          <a:cs typeface="Arial" pitchFamily="1" charset="0"/>
        </a:defRPr>
      </a:lvl4pPr>
      <a:lvl5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spc="0" baseline="0">
          <a:solidFill>
            <a:srgbClr val="000000"/>
          </a:solidFill>
          <a:effectLst/>
          <a:latin typeface="Arial" pitchFamily="1" charset="0"/>
          <a:ea typeface="Arial" pitchFamily="1" charset="0"/>
          <a:cs typeface="Arial" pitchFamily="1" charset="0"/>
        </a:defRPr>
      </a:lvl5pPr>
      <a:lvl6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spc="0" baseline="0">
          <a:solidFill>
            <a:srgbClr val="000000"/>
          </a:solidFill>
          <a:effectLst/>
          <a:latin typeface="Arial" pitchFamily="1" charset="0"/>
          <a:ea typeface="Arial" pitchFamily="1" charset="0"/>
          <a:cs typeface="Arial" pitchFamily="1" charset="0"/>
        </a:defRPr>
      </a:lvl6pPr>
      <a:lvl7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spc="0" baseline="0">
          <a:solidFill>
            <a:srgbClr val="000000"/>
          </a:solidFill>
          <a:effectLst/>
          <a:latin typeface="Arial" pitchFamily="1" charset="0"/>
          <a:ea typeface="Arial" pitchFamily="1" charset="0"/>
          <a:cs typeface="Arial" pitchFamily="1" charset="0"/>
        </a:defRPr>
      </a:lvl7pPr>
      <a:lvl8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spc="0" baseline="0">
          <a:solidFill>
            <a:srgbClr val="000000"/>
          </a:solidFill>
          <a:effectLst/>
          <a:latin typeface="Arial" pitchFamily="1" charset="0"/>
          <a:ea typeface="Arial" pitchFamily="1" charset="0"/>
          <a:cs typeface="Arial" pitchFamily="1" charset="0"/>
        </a:defRPr>
      </a:lvl8pPr>
      <a:lvl9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spc="0" baseline="0">
          <a:solidFill>
            <a:srgbClr val="000000"/>
          </a:solidFill>
          <a:effectLst/>
          <a:latin typeface="Arial" pitchFamily="1" charset="0"/>
          <a:ea typeface="Arial" pitchFamily="1" charset="0"/>
          <a:cs typeface="Arial" pitchFamily="1" charset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B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mXIF////AQAAAAAAAAAAAAAAAAAAAAAAAAAAAAAAAAAAAAAAAAAAAAAAAn9/fwAAAAADzMzMAMDA/wB/f38AAAAAAAAAAAAAAAAAAAAAAAAAAAAhAAAAGAAAABQAAAA4BAAAQQsAAAg0AAA6FgAAEAAAACYAAAAIAAAAASAAAAAAAAA="/>
              </a:ext>
            </a:extLst>
          </p:cNvSpPr>
          <p:nvPr>
            <p:ph type="ctrTitle"/>
          </p:nvPr>
        </p:nvSpPr>
        <p:spPr>
          <a:xfrm>
            <a:off x="685800" y="1829435"/>
            <a:ext cx="7772400" cy="1783715"/>
          </a:xfrm>
        </p:spPr>
        <p:txBody>
          <a:bodyPr vert="horz" wrap="square" lIns="91440" tIns="91440" rIns="91440" bIns="91440" numCol="1" spcCol="215900" anchor="ctr">
            <a:prstTxWarp prst="textNoShape">
              <a:avLst/>
            </a:prstTxWarp>
          </a:bodyPr>
          <a:lstStyle/>
          <a:p>
            <a:pPr>
              <a:defRPr lang="en-us"/>
            </a:pPr>
            <a:r>
              <a:rPr lang="en-US" b="1" dirty="0"/>
              <a:t>Exacerbation</a:t>
            </a:r>
            <a:endParaRPr lang="en-us" b="1" dirty="0"/>
          </a:p>
        </p:txBody>
      </p:sp>
      <p:sp>
        <p:nvSpPr>
          <p:cNvPr id="3" name="Subtitle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A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mXIF////AQAAAAAAAAAAAAAAAAAAAAAAAAAAAAAAAAAAAAAAAAAAAAAAAn9/fwAAAAADzMzMAMDA/wB/f38AAAAAAAAAAAAAAAAAAAAAAAAAAAAhAAAAGAAAABQAAAA4BAAA9hcAAJgrAAABIQAAEAAAACYAAAAIAAAAAAAAAAAAAAA="/>
              </a:ext>
            </a:extLst>
          </p:cNvSpPr>
          <p:nvPr>
            <p:ph type="subTitle" idx="1"/>
          </p:nvPr>
        </p:nvSpPr>
        <p:spPr/>
        <p:txBody>
          <a:bodyPr/>
          <a:lstStyle/>
          <a:p>
            <a:pPr>
              <a:defRPr lang="en-us"/>
            </a:pPr>
            <a:r>
              <a:rPr dirty="0"/>
              <a:t>Bruce Goldberg MD, PhD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2B18304-C463-E040-937D-872A34BC6D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85189"/>
            <a:ext cx="8229600" cy="1332495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27FDFD0-78C9-7C48-9168-BC2F7A1F1A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Proposal: Promote unapproved attribute, 410660005 |Aggravated by (attribute)|</a:t>
            </a:r>
          </a:p>
        </p:txBody>
      </p:sp>
    </p:spTree>
    <p:extLst>
      <p:ext uri="{BB962C8B-B14F-4D97-AF65-F5344CB8AC3E}">
        <p14:creationId xmlns:p14="http://schemas.microsoft.com/office/powerpoint/2010/main" val="38525340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223894C-6B4C-6A46-AB17-B9871B0B09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Aspirin exacerbated asthma</a:t>
            </a:r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7ED6EAA4-EA73-5343-95AC-3AFA6CB6A1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37801"/>
            <a:ext cx="8229600" cy="1600692"/>
          </a:xfrm>
        </p:spPr>
      </p:pic>
    </p:spTree>
    <p:extLst>
      <p:ext uri="{BB962C8B-B14F-4D97-AF65-F5344CB8AC3E}">
        <p14:creationId xmlns:p14="http://schemas.microsoft.com/office/powerpoint/2010/main" val="19933251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6B790E6-A7F3-E343-9E6F-16CBD21806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251141"/>
            <a:ext cx="8229600" cy="1102297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84BC1BE-6390-CB45-BA1F-7598AB402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Exacerbation of asthma caused by aspirin</a:t>
            </a:r>
          </a:p>
        </p:txBody>
      </p:sp>
    </p:spTree>
    <p:extLst>
      <p:ext uri="{BB962C8B-B14F-4D97-AF65-F5344CB8AC3E}">
        <p14:creationId xmlns:p14="http://schemas.microsoft.com/office/powerpoint/2010/main" val="10588337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C648399-2883-A54D-AC98-A3A6D38B18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8558" y="2942468"/>
            <a:ext cx="2745512" cy="347646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F5984BB-7312-2B44-BE27-C820C0E67D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424199006 |Substance induced asthma (disorder)|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EBE51DE-FE51-8D4E-B41D-522F78204B23}"/>
              </a:ext>
            </a:extLst>
          </p:cNvPr>
          <p:cNvSpPr txBox="1"/>
          <p:nvPr/>
        </p:nvSpPr>
        <p:spPr>
          <a:xfrm>
            <a:off x="5478307" y="3360875"/>
            <a:ext cx="9201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Exacerbated by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2CC6278-4EF0-024A-BF3C-E65FCCB417B3}"/>
              </a:ext>
            </a:extLst>
          </p:cNvPr>
          <p:cNvSpPr txBox="1"/>
          <p:nvPr/>
        </p:nvSpPr>
        <p:spPr>
          <a:xfrm>
            <a:off x="5483933" y="3616911"/>
            <a:ext cx="15652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New onset or exacerbated by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AF85338-BAD0-F947-A1A8-42340E32F26D}"/>
              </a:ext>
            </a:extLst>
          </p:cNvPr>
          <p:cNvSpPr txBox="1"/>
          <p:nvPr/>
        </p:nvSpPr>
        <p:spPr>
          <a:xfrm>
            <a:off x="5478307" y="3901752"/>
            <a:ext cx="9201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Exacerbated by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9AB8792-97FF-4744-8256-E7A18D6B28C9}"/>
              </a:ext>
            </a:extLst>
          </p:cNvPr>
          <p:cNvSpPr txBox="1"/>
          <p:nvPr/>
        </p:nvSpPr>
        <p:spPr>
          <a:xfrm>
            <a:off x="5478307" y="4342812"/>
            <a:ext cx="10127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Exacerbated by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BA0E54A-4761-6344-B77F-D6366A99398B}"/>
              </a:ext>
            </a:extLst>
          </p:cNvPr>
          <p:cNvSpPr txBox="1"/>
          <p:nvPr/>
        </p:nvSpPr>
        <p:spPr>
          <a:xfrm>
            <a:off x="7315199" y="7399070"/>
            <a:ext cx="11356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New onset or exacerbated by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B278D90-E43A-A547-9B74-E4D49321AD3F}"/>
              </a:ext>
            </a:extLst>
          </p:cNvPr>
          <p:cNvCxnSpPr>
            <a:stCxn id="21" idx="1"/>
          </p:cNvCxnSpPr>
          <p:nvPr/>
        </p:nvCxnSpPr>
        <p:spPr>
          <a:xfrm flipH="1">
            <a:off x="5478307" y="7568347"/>
            <a:ext cx="1836892" cy="310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26">
            <a:extLst>
              <a:ext uri="{FF2B5EF4-FFF2-40B4-BE49-F238E27FC236}">
                <a16:creationId xmlns:a16="http://schemas.microsoft.com/office/drawing/2014/main" id="{A8B3A88F-3E4F-D044-B8D3-DA6B2FB99B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4836" y="1538408"/>
            <a:ext cx="6615656" cy="1179499"/>
          </a:xfrm>
          <a:prstGeom prst="rect">
            <a:avLst/>
          </a:prstGeom>
        </p:spPr>
      </p:pic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1A8BAE0D-1EEA-DF43-9541-445B869858D3}"/>
              </a:ext>
            </a:extLst>
          </p:cNvPr>
          <p:cNvCxnSpPr>
            <a:stCxn id="6" idx="1"/>
          </p:cNvCxnSpPr>
          <p:nvPr/>
        </p:nvCxnSpPr>
        <p:spPr>
          <a:xfrm flipH="1">
            <a:off x="3753167" y="3468597"/>
            <a:ext cx="1725140" cy="575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0280237E-2BFB-3545-8523-BFD83034A3AB}"/>
              </a:ext>
            </a:extLst>
          </p:cNvPr>
          <p:cNvCxnSpPr>
            <a:stCxn id="12" idx="1"/>
          </p:cNvCxnSpPr>
          <p:nvPr/>
        </p:nvCxnSpPr>
        <p:spPr>
          <a:xfrm flipH="1" flipV="1">
            <a:off x="3503851" y="3660917"/>
            <a:ext cx="1980082" cy="637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13E50F4A-506C-8045-9D40-69F025AB82BD}"/>
              </a:ext>
            </a:extLst>
          </p:cNvPr>
          <p:cNvCxnSpPr>
            <a:stCxn id="15" idx="1"/>
          </p:cNvCxnSpPr>
          <p:nvPr/>
        </p:nvCxnSpPr>
        <p:spPr>
          <a:xfrm flipH="1" flipV="1">
            <a:off x="4224042" y="3916953"/>
            <a:ext cx="1254265" cy="925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46A6FF3B-BB19-2D48-9C6D-E75977DE83CE}"/>
              </a:ext>
            </a:extLst>
          </p:cNvPr>
          <p:cNvSpPr txBox="1"/>
          <p:nvPr/>
        </p:nvSpPr>
        <p:spPr>
          <a:xfrm>
            <a:off x="5483933" y="5333210"/>
            <a:ext cx="15652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New onset or exacerbated by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DBC2E531-48E1-AD49-A30D-F0FF49B68B4C}"/>
              </a:ext>
            </a:extLst>
          </p:cNvPr>
          <p:cNvCxnSpPr>
            <a:stCxn id="35" idx="1"/>
          </p:cNvCxnSpPr>
          <p:nvPr/>
        </p:nvCxnSpPr>
        <p:spPr>
          <a:xfrm flipH="1">
            <a:off x="3439115" y="5440932"/>
            <a:ext cx="2044818" cy="631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C3A8ECD3-38B6-9945-82D3-C205316EA8F4}"/>
              </a:ext>
            </a:extLst>
          </p:cNvPr>
          <p:cNvCxnSpPr>
            <a:stCxn id="18" idx="1"/>
          </p:cNvCxnSpPr>
          <p:nvPr/>
        </p:nvCxnSpPr>
        <p:spPr>
          <a:xfrm flipH="1">
            <a:off x="3342011" y="4450534"/>
            <a:ext cx="2136296" cy="502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42393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CBC6AC5-EFB6-6641-BD3C-ED1DBB3F6E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53069"/>
            <a:ext cx="8229600" cy="1256868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AABE9AC-C95C-C74A-ABE3-B86A3C4979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Substance related asthma (disorder) – new concept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9FF9F48-3CED-7843-B8C9-30586305AC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8989" y="3677830"/>
            <a:ext cx="42926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5465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A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KD4AQAMAAAAEAAAAAAAAAAAAAAAAAAAAAAAAAAeAAAAaAAAAAAAAAAAAAAAAAAAAAAAAAAAAAAAECcAABAnAAAAAAAAAAAAAAAAAAAAAAAAAAAAAAAAAAAAAAAAAAAAABQAAAAAAAAAwMD/AAAAAABkAAAAMgAAAAAAAABkAAAAAAAAAH9/fwAKAAAAHwAAAFQAAAAAmXIF////AQAAAAAAAAAAAAAAAAAAAAAAAAAAAAAAAAAAAAAAAAAAAAAAAn9/fwAAAAADzMzMAMDA/wB/f38AAAAAAAAAAAAAAAAAAAAAAAAAAAAhAAAAGAAAABQAAADQAgAA7wgAAHA1AACXJQAAEAAAACYAAAAIAAAAAAAAAAAAAAA="/>
              </a:ext>
            </a:extLst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241959003 |Non-steroid anti-inflammatory drug-induced angioedema-urticaria (disorder)|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B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mXIF////AQAAAAAAAAAAAAAAAAAAAAAAAAAAAAAAAAAAAAAAAAAAAAAAAn9/fwAAAAADzMzMAMDA/wB/f38AAAAAAAAAAAAAAAAAAAAAAAAAAAAhAAAAGAAAABQAAADQAgAAZQQAAF0rAACFBw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241959003 |Non-steroid anti-inflammatory drug-induced angioedema-urticaria (disorder)|</a:t>
            </a:r>
          </a:p>
        </p:txBody>
      </p:sp>
      <p:pic>
        <p:nvPicPr>
          <p:cNvPr id="4" name="Picture 3"/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DfSLXhMAAAAlAAAAEQAAAC0AAAAAkAAAAEgAAACQAAAASAAAAAAAAAAA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AJlyBf///wEAAAAAAAAAAAAAAAAAAAAAAAAAAAAAAAAAAAAAAAAAAAAAAAJ/f38AAAAAA8zMzADAwP8Af39/AAAAAAAAAAAAAAAAAP///wAAAAAAIQAAABgAAAAUAAAAaQYAAI8PAACaLwAAUCY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1042035" y="2529205"/>
            <a:ext cx="6696075" cy="369887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34B2FF9-E38C-6544-BBA4-FE7728DBF1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92867" y="1637241"/>
            <a:ext cx="4201366" cy="179175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E438C17-0FFB-524A-9E66-9665521C6B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Drug-induced vs. aggravated angioedema-urticaria</a:t>
            </a:r>
          </a:p>
        </p:txBody>
      </p:sp>
    </p:spTree>
    <p:extLst>
      <p:ext uri="{BB962C8B-B14F-4D97-AF65-F5344CB8AC3E}">
        <p14:creationId xmlns:p14="http://schemas.microsoft.com/office/powerpoint/2010/main" val="5341711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66FEECF-ED69-6745-A178-B47F26822D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241958006 |Drug-aggravated angioedema-urticaria (disorder)|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CD5ECC31-104A-D144-8F09-71B47F1EC8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65956"/>
            <a:ext cx="8229600" cy="2233977"/>
          </a:xfr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4D738AF-951C-3E4D-BE27-11679C4AB5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851243"/>
            <a:ext cx="8229599" cy="271889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0125CC9-DBAB-AC41-A14D-76ACC44A09CF}"/>
              </a:ext>
            </a:extLst>
          </p:cNvPr>
          <p:cNvSpPr txBox="1"/>
          <p:nvPr/>
        </p:nvSpPr>
        <p:spPr>
          <a:xfrm>
            <a:off x="3166533" y="1701800"/>
            <a:ext cx="52770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Current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10C4ABA-739F-9F49-A46E-A3DFDB6C0FE8}"/>
              </a:ext>
            </a:extLst>
          </p:cNvPr>
          <p:cNvSpPr txBox="1"/>
          <p:nvPr/>
        </p:nvSpPr>
        <p:spPr>
          <a:xfrm>
            <a:off x="2429933" y="4377266"/>
            <a:ext cx="55656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Revised</a:t>
            </a:r>
          </a:p>
        </p:txBody>
      </p:sp>
    </p:spTree>
    <p:extLst>
      <p:ext uri="{BB962C8B-B14F-4D97-AF65-F5344CB8AC3E}">
        <p14:creationId xmlns:p14="http://schemas.microsoft.com/office/powerpoint/2010/main" val="14056710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675FE69-8D3C-9845-AC5B-B483924888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950868"/>
            <a:ext cx="8229600" cy="2018581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A8E9481-F2A9-F341-9F34-A5D512303B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89322006 |Urticaria medicamentosa (disorder)|</a:t>
            </a:r>
          </a:p>
        </p:txBody>
      </p:sp>
    </p:spTree>
    <p:extLst>
      <p:ext uri="{BB962C8B-B14F-4D97-AF65-F5344CB8AC3E}">
        <p14:creationId xmlns:p14="http://schemas.microsoft.com/office/powerpoint/2010/main" val="5540997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01432CF-B03E-3849-A366-FA0CFB84D3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371627004 |Angiotensin converting enzyme inhibitor-aggravated angioedema (disorder)|</a:t>
            </a:r>
            <a:endParaRPr lang="en-US" sz="1800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444AA16C-ED0C-BE4F-A419-14FE73CC1F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900755"/>
            <a:ext cx="8229600" cy="3761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047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9567775"/>
              </p:ext>
            </p:extLst>
          </p:nvPr>
        </p:nvGraphicFramePr>
        <p:xfrm>
          <a:off x="457200" y="1452880"/>
          <a:ext cx="8229600" cy="247142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l">
                        <a:buNone/>
                      </a:pPr>
                      <a:r>
                        <a:rPr lang="en-US" sz="1800" b="1" dirty="0"/>
                        <a:t>Pattern</a:t>
                      </a:r>
                      <a:endParaRPr lang="en-us" sz="1800" b="1" dirty="0"/>
                    </a:p>
                  </a:txBody>
                  <a:tcPr marL="90170" marR="90170" marT="45085" marB="4508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buNone/>
                      </a:pPr>
                      <a:r>
                        <a:rPr lang="en-us" sz="1800" b="1" dirty="0"/>
                        <a:t>#</a:t>
                      </a:r>
                    </a:p>
                  </a:txBody>
                  <a:tcPr marL="90170" marR="90170" marT="45085" marB="4508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  <a:ext uri="smNativeData">
                    <pr:rowheight xmlns:p14="http://schemas.microsoft.com/office/powerpoint/2010/main" xmlns="" xmlns:pr="smNativeData" dt="1586230285" type="min" val="3708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>
                        <a:buNone/>
                      </a:pPr>
                      <a:r>
                        <a:rPr lang="en-us" dirty="0"/>
                        <a:t>Exacerbation of</a:t>
                      </a:r>
                      <a:r>
                        <a:rPr lang="en-US" dirty="0"/>
                        <a:t> X</a:t>
                      </a:r>
                    </a:p>
                    <a:p>
                      <a:pPr marL="285750" marR="0" lvl="0" indent="-28575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dirty="0"/>
                        <a:t>Worsening X</a:t>
                      </a:r>
                    </a:p>
                    <a:p>
                      <a:pPr marL="0" marR="0" indent="0" algn="l">
                        <a:buNone/>
                      </a:pPr>
                      <a:endParaRPr lang="en-us" dirty="0"/>
                    </a:p>
                  </a:txBody>
                  <a:tcPr marL="90170" marR="90170" marT="45085" marB="4508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buNone/>
                      </a:pPr>
                      <a:r>
                        <a:rPr lang="en-us" dirty="0"/>
                        <a:t>69</a:t>
                      </a:r>
                      <a:endParaRPr lang="en-US" dirty="0"/>
                    </a:p>
                    <a:p>
                      <a:pPr marL="0" marR="0" indent="0" algn="l">
                        <a:buNone/>
                      </a:pPr>
                      <a:r>
                        <a:rPr lang="en-US" dirty="0"/>
                        <a:t>3</a:t>
                      </a:r>
                      <a:endParaRPr lang="en-us" dirty="0"/>
                    </a:p>
                  </a:txBody>
                  <a:tcPr marL="90170" marR="90170" marT="45085" marB="4508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  <a:ext uri="smNativeData">
                    <pr:rowheight xmlns:p14="http://schemas.microsoft.com/office/powerpoint/2010/main" xmlns="" xmlns:pr="smNativeData" dt="1586230285" type="min" val="3708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>
                        <a:buNone/>
                      </a:pPr>
                      <a:r>
                        <a:rPr lang="en-us" dirty="0"/>
                        <a:t>Aggravated by / X aggravated Y</a:t>
                      </a:r>
                      <a:endParaRPr lang="en-US" dirty="0"/>
                    </a:p>
                    <a:p>
                      <a:pPr marL="285750" marR="0" lvl="0" indent="-28575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dirty="0"/>
                        <a:t>Exacerbated by / X exacerbated Y</a:t>
                      </a:r>
                      <a:endParaRPr lang="en-US" dirty="0"/>
                    </a:p>
                    <a:p>
                      <a:pPr marL="285750" marR="0" lvl="0" indent="-28575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dirty="0"/>
                        <a:t>Worse by</a:t>
                      </a:r>
                    </a:p>
                    <a:p>
                      <a:pPr marL="285750" marR="0" lvl="0" indent="-28575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dirty="0"/>
                    </a:p>
                    <a:p>
                      <a:pPr marL="285750" marR="0" lvl="0" indent="-28575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dirty="0"/>
                    </a:p>
                    <a:p>
                      <a:pPr marL="285750" marR="0" indent="-285750" algn="l">
                        <a:buFont typeface="Arial" panose="020B0604020202020204" pitchFamily="34" charset="0"/>
                        <a:buChar char="•"/>
                      </a:pPr>
                      <a:endParaRPr lang="en-us" dirty="0"/>
                    </a:p>
                  </a:txBody>
                  <a:tcPr marL="90170" marR="90170" marT="45085" marB="4508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buNone/>
                      </a:pPr>
                      <a:r>
                        <a:rPr lang="en-us" dirty="0"/>
                        <a:t>6</a:t>
                      </a:r>
                      <a:endParaRPr lang="en-US" dirty="0"/>
                    </a:p>
                    <a:p>
                      <a:pPr marL="0" marR="0" indent="0" algn="l">
                        <a:buNone/>
                      </a:pPr>
                      <a:r>
                        <a:rPr lang="en-US" dirty="0"/>
                        <a:t>5</a:t>
                      </a:r>
                    </a:p>
                    <a:p>
                      <a:pPr marL="0" marR="0" indent="0" algn="l">
                        <a:buNone/>
                      </a:pPr>
                      <a:r>
                        <a:rPr lang="en-US" dirty="0"/>
                        <a:t>1</a:t>
                      </a:r>
                      <a:endParaRPr lang="en-us" dirty="0"/>
                    </a:p>
                  </a:txBody>
                  <a:tcPr marL="90170" marR="90170" marT="45085" marB="4508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  <a:ext uri="smNativeData">
                    <pr:rowheight xmlns:pr="smNativeData" xmlns="" xmlns:p14="http://schemas.microsoft.com/office/powerpoint/2010/main" dt="1586230285" type="min" val="370840"/>
                  </a:ext>
                </a:extLst>
              </a:tr>
            </a:tbl>
          </a:graphicData>
        </a:graphic>
      </p:graphicFrame>
      <p:sp>
        <p:nvSpPr>
          <p:cNvPr id="3" name="Title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B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mXIF////AQAAAAAAAAAAAAAAAAAAAAAAAAAAAAAAAAAAAAAAAAAAAAAAAn9/fwAAAAADzMzMAMDA/wB/f38AAAAAAAAAAAAAAAAAAAAAAAAAAAAhAAAAGAAAABQAAADQAgAAZQQAAF0rAACFBw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Exacerbation </a:t>
            </a:r>
            <a:r>
              <a:rPr lang="en-us" dirty="0"/>
              <a:t>Patterns</a:t>
            </a:r>
          </a:p>
        </p:txBody>
      </p:sp>
    </p:spTree>
    <p:extLst>
      <p:ext uri="{BB962C8B-B14F-4D97-AF65-F5344CB8AC3E}">
        <p14:creationId xmlns:p14="http://schemas.microsoft.com/office/powerpoint/2010/main" val="13668194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BA38D7A-03DF-914E-BDDE-A916EBBDB57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870744"/>
            <a:ext cx="8229600" cy="382136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E245CA4-9225-3D4A-8D54-E55479CAF3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371627004 |Angiotensin converting enzyme inhibitor-aggravated angioedema (disorder)|</a:t>
            </a:r>
            <a:r>
              <a:rPr lang="en-US" sz="1800" dirty="0"/>
              <a:t>- revised model</a:t>
            </a:r>
          </a:p>
        </p:txBody>
      </p:sp>
    </p:spTree>
    <p:extLst>
      <p:ext uri="{BB962C8B-B14F-4D97-AF65-F5344CB8AC3E}">
        <p14:creationId xmlns:p14="http://schemas.microsoft.com/office/powerpoint/2010/main" val="34885588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E94FA42-506A-3C4F-9259-3596CE0AF3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Move Exacerbation of [clinical finding/disorder] (disorder) concepts from disease hierarchy to event hierarchy (y/n?)</a:t>
            </a:r>
          </a:p>
          <a:p>
            <a:r>
              <a:rPr lang="en-US" dirty="0"/>
              <a:t>Approve 410660005 |Aggravated by (attribute)|(y/n?)</a:t>
            </a:r>
          </a:p>
          <a:p>
            <a:pPr lvl="1"/>
            <a:r>
              <a:rPr lang="en-us" dirty="0"/>
              <a:t>Proposed domain: clinical findings and disorders</a:t>
            </a:r>
          </a:p>
          <a:p>
            <a:pPr lvl="1"/>
            <a:r>
              <a:rPr lang="en-us" dirty="0"/>
              <a:t>Proposed range: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dirty="0"/>
              <a:t>substances, 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products, 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physical forces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, organisms, 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clinical findings and disorders</a:t>
            </a:r>
          </a:p>
          <a:p>
            <a:pPr marL="565150" lvl="1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A640387-3234-9443-8C14-38A7452C1E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Requested approvals</a:t>
            </a:r>
          </a:p>
        </p:txBody>
      </p:sp>
    </p:spTree>
    <p:extLst>
      <p:ext uri="{BB962C8B-B14F-4D97-AF65-F5344CB8AC3E}">
        <p14:creationId xmlns:p14="http://schemas.microsoft.com/office/powerpoint/2010/main" val="23053092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F33EC43-76F6-4A4B-9A50-05E487B872E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0874115"/>
              </p:ext>
            </p:extLst>
          </p:nvPr>
        </p:nvGraphicFramePr>
        <p:xfrm>
          <a:off x="457200" y="1667474"/>
          <a:ext cx="8229600" cy="410638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33537">
                  <a:extLst>
                    <a:ext uri="{9D8B030D-6E8A-4147-A177-3AD203B41FA5}">
                      <a16:colId xmlns:a16="http://schemas.microsoft.com/office/drawing/2014/main" val="712622100"/>
                    </a:ext>
                  </a:extLst>
                </a:gridCol>
                <a:gridCol w="4596063">
                  <a:extLst>
                    <a:ext uri="{9D8B030D-6E8A-4147-A177-3AD203B41FA5}">
                      <a16:colId xmlns:a16="http://schemas.microsoft.com/office/drawing/2014/main" val="622676896"/>
                    </a:ext>
                  </a:extLst>
                </a:gridCol>
              </a:tblGrid>
              <a:tr h="12833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Exacerbation of eczema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Exacerbation of Crohn's disease of small intestine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extLst>
                  <a:ext uri="{0D108BD9-81ED-4DB2-BD59-A6C34878D82A}">
                    <a16:rowId xmlns:a16="http://schemas.microsoft.com/office/drawing/2014/main" val="2925497205"/>
                  </a:ext>
                </a:extLst>
              </a:tr>
              <a:tr h="12833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exacerbation of chronic obstructive airways disease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exacerbation of moderate persistent asthma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extLst>
                  <a:ext uri="{0D108BD9-81ED-4DB2-BD59-A6C34878D82A}">
                    <a16:rowId xmlns:a16="http://schemas.microsoft.com/office/drawing/2014/main" val="778917208"/>
                  </a:ext>
                </a:extLst>
              </a:tr>
              <a:tr h="12833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exacerbation of asthma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exacerbation of chronic asthmatic bronchitis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extLst>
                  <a:ext uri="{0D108BD9-81ED-4DB2-BD59-A6C34878D82A}">
                    <a16:rowId xmlns:a16="http://schemas.microsoft.com/office/drawing/2014/main" val="354019298"/>
                  </a:ext>
                </a:extLst>
              </a:tr>
              <a:tr h="12833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Exacerbation of peptic ulcer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exacerbation of chronic latent schizophrenia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extLst>
                  <a:ext uri="{0D108BD9-81ED-4DB2-BD59-A6C34878D82A}">
                    <a16:rowId xmlns:a16="http://schemas.microsoft.com/office/drawing/2014/main" val="1760448243"/>
                  </a:ext>
                </a:extLst>
              </a:tr>
              <a:tr h="12833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Exacerbation of osteoarthritis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severe exacerbation of mild persistent asthma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extLst>
                  <a:ext uri="{0D108BD9-81ED-4DB2-BD59-A6C34878D82A}">
                    <a16:rowId xmlns:a16="http://schemas.microsoft.com/office/drawing/2014/main" val="1163222043"/>
                  </a:ext>
                </a:extLst>
              </a:tr>
              <a:tr h="12833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Exacerbation of allergic asthma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exacerbation of idiopathic pulmonary fibrosis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extLst>
                  <a:ext uri="{0D108BD9-81ED-4DB2-BD59-A6C34878D82A}">
                    <a16:rowId xmlns:a16="http://schemas.microsoft.com/office/drawing/2014/main" val="84273096"/>
                  </a:ext>
                </a:extLst>
              </a:tr>
              <a:tr h="12833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Exacerbation of multiple sclerosis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exacerbation of chronic paranoid schizophrenia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extLst>
                  <a:ext uri="{0D108BD9-81ED-4DB2-BD59-A6C34878D82A}">
                    <a16:rowId xmlns:a16="http://schemas.microsoft.com/office/drawing/2014/main" val="128603862"/>
                  </a:ext>
                </a:extLst>
              </a:tr>
              <a:tr h="12833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Exacerbation of ulcerative colitis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exacerbation of chronic obstructive bronchitis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extLst>
                  <a:ext uri="{0D108BD9-81ED-4DB2-BD59-A6C34878D82A}">
                    <a16:rowId xmlns:a16="http://schemas.microsoft.com/office/drawing/2014/main" val="3612957868"/>
                  </a:ext>
                </a:extLst>
              </a:tr>
              <a:tr h="12833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Exacerbation of intermittent asthma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exacerbation of subchronic latent schizophrenia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extLst>
                  <a:ext uri="{0D108BD9-81ED-4DB2-BD59-A6C34878D82A}">
                    <a16:rowId xmlns:a16="http://schemas.microsoft.com/office/drawing/2014/main" val="3568301096"/>
                  </a:ext>
                </a:extLst>
              </a:tr>
              <a:tr h="12833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severe exacerbation of asthma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exacerbation of chronic catatonic schizophrenia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extLst>
                  <a:ext uri="{0D108BD9-81ED-4DB2-BD59-A6C34878D82A}">
                    <a16:rowId xmlns:a16="http://schemas.microsoft.com/office/drawing/2014/main" val="1786577890"/>
                  </a:ext>
                </a:extLst>
              </a:tr>
              <a:tr h="12833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exacerbation of bronchiectasis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severe exacerbation of severe persistent asthma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extLst>
                  <a:ext uri="{0D108BD9-81ED-4DB2-BD59-A6C34878D82A}">
                    <a16:rowId xmlns:a16="http://schemas.microsoft.com/office/drawing/2014/main" val="2717536350"/>
                  </a:ext>
                </a:extLst>
              </a:tr>
              <a:tr h="12833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Exacerbation of non-infective colitis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exacerbation of chronic congestive heart failure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extLst>
                  <a:ext uri="{0D108BD9-81ED-4DB2-BD59-A6C34878D82A}">
                    <a16:rowId xmlns:a16="http://schemas.microsoft.com/office/drawing/2014/main" val="2811997943"/>
                  </a:ext>
                </a:extLst>
              </a:tr>
              <a:tr h="12833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exacerbation of immunoglobulin E-mediated allergic asthma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on chronic right-sided congestive heart failure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extLst>
                  <a:ext uri="{0D108BD9-81ED-4DB2-BD59-A6C34878D82A}">
                    <a16:rowId xmlns:a16="http://schemas.microsoft.com/office/drawing/2014/main" val="1330907929"/>
                  </a:ext>
                </a:extLst>
              </a:tr>
              <a:tr h="12833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Moderate acute exacerbation of asthma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exacerbation of subchronic paranoid schizophrenia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extLst>
                  <a:ext uri="{0D108BD9-81ED-4DB2-BD59-A6C34878D82A}">
                    <a16:rowId xmlns:a16="http://schemas.microsoft.com/office/drawing/2014/main" val="1045288933"/>
                  </a:ext>
                </a:extLst>
              </a:tr>
              <a:tr h="12833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Exacerbation of mild persistent asthma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severe exacerbation of moderate persistent asthma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extLst>
                  <a:ext uri="{0D108BD9-81ED-4DB2-BD59-A6C34878D82A}">
                    <a16:rowId xmlns:a16="http://schemas.microsoft.com/office/drawing/2014/main" val="523953988"/>
                  </a:ext>
                </a:extLst>
              </a:tr>
              <a:tr h="12833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exacerbation of intrinsic asthma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exacerbation of subchronic catatonic schizophrenia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extLst>
                  <a:ext uri="{0D108BD9-81ED-4DB2-BD59-A6C34878D82A}">
                    <a16:rowId xmlns:a16="http://schemas.microsoft.com/office/drawing/2014/main" val="3394258951"/>
                  </a:ext>
                </a:extLst>
              </a:tr>
              <a:tr h="12833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Premenstrual exacerbation of dermatosis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Subchronic disorganized schizophrenia with acute exacerbations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extLst>
                  <a:ext uri="{0D108BD9-81ED-4DB2-BD59-A6C34878D82A}">
                    <a16:rowId xmlns:a16="http://schemas.microsoft.com/office/drawing/2014/main" val="3190338247"/>
                  </a:ext>
                </a:extLst>
              </a:tr>
              <a:tr h="12833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exacerbation of chronic bronchitis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Exacerbation of constitutional dermatitis due to occupation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extLst>
                  <a:ext uri="{0D108BD9-81ED-4DB2-BD59-A6C34878D82A}">
                    <a16:rowId xmlns:a16="http://schemas.microsoft.com/office/drawing/2014/main" val="637629583"/>
                  </a:ext>
                </a:extLst>
              </a:tr>
              <a:tr h="12833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Exacerbation of severe persistent asthma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exacerbation of chronic schizoaffective schizophrenia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extLst>
                  <a:ext uri="{0D108BD9-81ED-4DB2-BD59-A6C34878D82A}">
                    <a16:rowId xmlns:a16="http://schemas.microsoft.com/office/drawing/2014/main" val="4180318787"/>
                  </a:ext>
                </a:extLst>
              </a:tr>
              <a:tr h="12833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Exacerbation of congestive heart failure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severe exacerbation of mild persistent allergic asthma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extLst>
                  <a:ext uri="{0D108BD9-81ED-4DB2-BD59-A6C34878D82A}">
                    <a16:rowId xmlns:a16="http://schemas.microsoft.com/office/drawing/2014/main" val="4032868810"/>
                  </a:ext>
                </a:extLst>
              </a:tr>
              <a:tr h="12833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Exacerbation of moderate persistent asthma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exacerbation of subchronic schizoaffective schizophrenia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extLst>
                  <a:ext uri="{0D108BD9-81ED-4DB2-BD59-A6C34878D82A}">
                    <a16:rowId xmlns:a16="http://schemas.microsoft.com/office/drawing/2014/main" val="2118832562"/>
                  </a:ext>
                </a:extLst>
              </a:tr>
              <a:tr h="12833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exacerbation of chronic schizophrenia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severe exacerbation of severe persistent allergic asthma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extLst>
                  <a:ext uri="{0D108BD9-81ED-4DB2-BD59-A6C34878D82A}">
                    <a16:rowId xmlns:a16="http://schemas.microsoft.com/office/drawing/2014/main" val="3883851294"/>
                  </a:ext>
                </a:extLst>
              </a:tr>
              <a:tr h="12833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exacerbation of mild persistent asthma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exacerbation of asthma co-occurrent with allergic rhinitis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extLst>
                  <a:ext uri="{0D108BD9-81ED-4DB2-BD59-A6C34878D82A}">
                    <a16:rowId xmlns:a16="http://schemas.microsoft.com/office/drawing/2014/main" val="334707325"/>
                  </a:ext>
                </a:extLst>
              </a:tr>
              <a:tr h="12833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Pregnancy-related exacerbation of dermatosis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severe exacerbation of moderate persistent allergic asthma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extLst>
                  <a:ext uri="{0D108BD9-81ED-4DB2-BD59-A6C34878D82A}">
                    <a16:rowId xmlns:a16="http://schemas.microsoft.com/office/drawing/2014/main" val="2771223079"/>
                  </a:ext>
                </a:extLst>
              </a:tr>
              <a:tr h="12833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severe exacerbation of allergic asthma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infective exacerbation of chronic obstructive airways disease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extLst>
                  <a:ext uri="{0D108BD9-81ED-4DB2-BD59-A6C34878D82A}">
                    <a16:rowId xmlns:a16="http://schemas.microsoft.com/office/drawing/2014/main" val="1460813608"/>
                  </a:ext>
                </a:extLst>
              </a:tr>
              <a:tr h="12833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severe exacerbation of immunoglobin E-mediated allergic asthma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exacerbation of chronic obstructive airways disease with asthma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extLst>
                  <a:ext uri="{0D108BD9-81ED-4DB2-BD59-A6C34878D82A}">
                    <a16:rowId xmlns:a16="http://schemas.microsoft.com/office/drawing/2014/main" val="1756597104"/>
                  </a:ext>
                </a:extLst>
              </a:tr>
              <a:tr h="12833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severe exacerbation of intrinsic asthma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severe exacerbation of asthma co-occurrent with allergic rhinitis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extLst>
                  <a:ext uri="{0D108BD9-81ED-4DB2-BD59-A6C34878D82A}">
                    <a16:rowId xmlns:a16="http://schemas.microsoft.com/office/drawing/2014/main" val="4260417282"/>
                  </a:ext>
                </a:extLst>
              </a:tr>
              <a:tr h="12833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Life threatening acute exacerbation of asthma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Chronic obstructive asthma co-occurrent with acute exacerbation of asthma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extLst>
                  <a:ext uri="{0D108BD9-81ED-4DB2-BD59-A6C34878D82A}">
                    <a16:rowId xmlns:a16="http://schemas.microsoft.com/office/drawing/2014/main" val="3717851299"/>
                  </a:ext>
                </a:extLst>
              </a:tr>
              <a:tr h="12833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severe refractory exacerbation of asthma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severe exacerbation of severe persistent asthma co-occurrent with allergic rhinitis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extLst>
                  <a:ext uri="{0D108BD9-81ED-4DB2-BD59-A6C34878D82A}">
                    <a16:rowId xmlns:a16="http://schemas.microsoft.com/office/drawing/2014/main" val="4167957557"/>
                  </a:ext>
                </a:extLst>
              </a:tr>
              <a:tr h="12833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Exacerbation of allergic asthma due to infection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severe exacerbation of moderate persistent asthma co-occurrent with allergic rhinitis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extLst>
                  <a:ext uri="{0D108BD9-81ED-4DB2-BD59-A6C34878D82A}">
                    <a16:rowId xmlns:a16="http://schemas.microsoft.com/office/drawing/2014/main" val="1559831288"/>
                  </a:ext>
                </a:extLst>
              </a:tr>
              <a:tr h="12833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Exacerbation of Crohn's disease of large intestine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Acute severe exacerbation of mild persistent allergic asthma co-occurrent with allergic rhinitis (disorder)</a:t>
                      </a:r>
                      <a:endParaRPr lang="en-US" sz="800" b="0" i="0" u="none" strike="noStrike" dirty="0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extLst>
                  <a:ext uri="{0D108BD9-81ED-4DB2-BD59-A6C34878D82A}">
                    <a16:rowId xmlns:a16="http://schemas.microsoft.com/office/drawing/2014/main" val="25548102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16" marR="6016" marT="6016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2134796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7A29828E-9111-A442-941C-5CAFBFB807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Exacerbation of X</a:t>
            </a:r>
          </a:p>
        </p:txBody>
      </p:sp>
    </p:spTree>
    <p:extLst>
      <p:ext uri="{BB962C8B-B14F-4D97-AF65-F5344CB8AC3E}">
        <p14:creationId xmlns:p14="http://schemas.microsoft.com/office/powerpoint/2010/main" val="16403813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75228B2-8A69-8047-92C9-5028212509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Exacerbation of X clinical finding/disease concepts are subsumed by X clinical finding/disease </a:t>
            </a:r>
          </a:p>
          <a:p>
            <a:r>
              <a:rPr lang="en-US" dirty="0"/>
              <a:t>Exacerbation of X clinical finding/disease concepts are mostly primitive. Some (particularly asthma) have descendants.</a:t>
            </a:r>
          </a:p>
          <a:p>
            <a:r>
              <a:rPr lang="en-US" dirty="0"/>
              <a:t>Should Exacerbation of X clinical finding/disease concepts be moved to the event hierarchy?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518A43C-BEC8-734F-A31A-87CF0E8796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Exacerbation of X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6BA062F-3C54-6C44-8722-D8BBCC9C6B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387" y="3905532"/>
            <a:ext cx="6886076" cy="1378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6772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928BA47E-D886-904A-8097-3035C93566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3025775"/>
            <a:ext cx="3505200" cy="1511300"/>
          </a:xfrm>
        </p:spPr>
      </p:pic>
      <p:sp>
        <p:nvSpPr>
          <p:cNvPr id="12" name="Title 11">
            <a:extLst>
              <a:ext uri="{FF2B5EF4-FFF2-40B4-BE49-F238E27FC236}">
                <a16:creationId xmlns:a16="http://schemas.microsoft.com/office/drawing/2014/main" id="{7005C778-75AD-E846-9F8D-5CDE6AC1B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Exacerbation (event)</a:t>
            </a:r>
          </a:p>
        </p:txBody>
      </p:sp>
    </p:spTree>
    <p:extLst>
      <p:ext uri="{BB962C8B-B14F-4D97-AF65-F5344CB8AC3E}">
        <p14:creationId xmlns:p14="http://schemas.microsoft.com/office/powerpoint/2010/main" val="28044114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9D3FC37-4CEE-F44E-B4B6-6FA6378BAB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Exacerbating factors in SNOMED CT are mostly substances but can also be physical forces (and potentially products, disorders, organisms)</a:t>
            </a:r>
          </a:p>
          <a:p>
            <a:r>
              <a:rPr lang="en-US" dirty="0"/>
              <a:t>Disorders with “exacerbated by” or ”aggravated by” in the FSN are subsumed by Substance induced disorders</a:t>
            </a:r>
          </a:p>
          <a:p>
            <a:r>
              <a:rPr lang="en-US" dirty="0"/>
              <a:t>Certain conditions can be caused and/or worsened by certain factors</a:t>
            </a:r>
          </a:p>
          <a:p>
            <a:pPr lvl="1"/>
            <a:r>
              <a:rPr lang="en-US" dirty="0"/>
              <a:t>Occupational diseases may be caused and/or worsened by workplace exposures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B737E17-ACFA-FB4E-AF7E-D989A459B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Exacerbated/aggravated by</a:t>
            </a:r>
          </a:p>
        </p:txBody>
      </p:sp>
    </p:spTree>
    <p:extLst>
      <p:ext uri="{BB962C8B-B14F-4D97-AF65-F5344CB8AC3E}">
        <p14:creationId xmlns:p14="http://schemas.microsoft.com/office/powerpoint/2010/main" val="24524613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Work-related asthma includes </a:t>
            </a:r>
            <a:r>
              <a:rPr lang="en-US" b="1" dirty="0">
                <a:solidFill>
                  <a:srgbClr val="FF0000"/>
                </a:solidFill>
              </a:rPr>
              <a:t>work aggravation of preexisting asthma </a:t>
            </a:r>
            <a:r>
              <a:rPr lang="en-US" b="1" u="sng" dirty="0">
                <a:solidFill>
                  <a:schemeClr val="tx1"/>
                </a:solidFill>
              </a:rPr>
              <a:t>and</a:t>
            </a:r>
            <a:r>
              <a:rPr lang="en-US" b="1" dirty="0"/>
              <a:t>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new-onset asthma induced by occupational exposure (i.e. occupational asthma).</a:t>
            </a:r>
            <a:r>
              <a:rPr lang="en-US" b="1" dirty="0"/>
              <a:t> </a:t>
            </a:r>
          </a:p>
          <a:p>
            <a:pPr marL="129541" indent="0">
              <a:buNone/>
            </a:pPr>
            <a:r>
              <a:rPr lang="en-US" sz="1400" b="1" dirty="0" err="1"/>
              <a:t>Youakim</a:t>
            </a:r>
            <a:r>
              <a:rPr lang="en-US" sz="1400" b="1" dirty="0"/>
              <a:t> S. Work-related asthma. Am Fam Physician. 2001 Dec 1;64(11):1839-48.PubMed PMID: 11764862.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Work-related asthma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208" y="3161480"/>
            <a:ext cx="7708900" cy="3627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3711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ECA0DCA-8D66-3F44-A960-4773008183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Induce</a:t>
            </a:r>
          </a:p>
          <a:p>
            <a:pPr lvl="1"/>
            <a:r>
              <a:rPr lang="en-US" dirty="0"/>
              <a:t>Effect, cause (to cause the formation of)</a:t>
            </a:r>
          </a:p>
          <a:p>
            <a:r>
              <a:rPr lang="en-US" dirty="0"/>
              <a:t>Exacerbate</a:t>
            </a:r>
          </a:p>
          <a:p>
            <a:pPr lvl="1"/>
            <a:r>
              <a:rPr lang="en-US" dirty="0"/>
              <a:t>Aggravate, complicate, worsen</a:t>
            </a:r>
          </a:p>
          <a:p>
            <a:pPr marL="565150" lvl="1" indent="0">
              <a:buNone/>
            </a:pPr>
            <a:endParaRPr lang="en-US" dirty="0"/>
          </a:p>
          <a:p>
            <a:pPr marL="565150" lvl="1" indent="0">
              <a:buNone/>
            </a:pPr>
            <a:r>
              <a:rPr lang="en-US" dirty="0"/>
              <a:t>An induced disorder implies that the disorder does not exist prior to its cause</a:t>
            </a:r>
          </a:p>
          <a:p>
            <a:pPr marL="565150" lvl="1" indent="0">
              <a:buNone/>
            </a:pPr>
            <a:r>
              <a:rPr lang="en-US" dirty="0"/>
              <a:t>An exacerbated disorder implies that the disorder does exist prior to exposure to an aggravating factor</a:t>
            </a:r>
          </a:p>
          <a:p>
            <a:pPr marL="565150" lvl="1" indent="0">
              <a:buNone/>
            </a:pPr>
            <a:r>
              <a:rPr lang="en-US" dirty="0"/>
              <a:t>In SNOMED sometimes induced and exacerbated are used interchangeably</a:t>
            </a:r>
          </a:p>
          <a:p>
            <a:pPr marL="565150" lvl="1" indent="0">
              <a:buNone/>
            </a:pPr>
            <a:r>
              <a:rPr lang="en-US" dirty="0"/>
              <a:t>	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2A8CF75-ED91-9B48-BF8B-25E0C791AB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Induced by vs. X exacerbated by</a:t>
            </a:r>
          </a:p>
        </p:txBody>
      </p:sp>
    </p:spTree>
    <p:extLst>
      <p:ext uri="{BB962C8B-B14F-4D97-AF65-F5344CB8AC3E}">
        <p14:creationId xmlns:p14="http://schemas.microsoft.com/office/powerpoint/2010/main" val="33536428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53A0790-DD92-A349-9B1A-9C0F2AAE2E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Aspirin-induced asthma is erroneous. Aspirin does not cause asthma de novo but rather can worsen pre-existing asthma.</a:t>
            </a:r>
          </a:p>
          <a:p>
            <a:pPr marL="129540" indent="0" algn="ctr">
              <a:buNone/>
            </a:pPr>
            <a:r>
              <a:rPr lang="en-US" sz="1400" b="1" dirty="0"/>
              <a:t>Aspirin-exacerbated asthma</a:t>
            </a:r>
            <a:r>
              <a:rPr lang="en-US" sz="1400" dirty="0"/>
              <a:t>. Allergy Asthma Clin Immunol. 2008;4(2):75‐83. doi:10.1186/1710-1492-4-2-75)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C3D6FB9-B0E2-1A40-9B60-EC0C6ADF5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sz="2400" dirty="0"/>
            </a:br>
            <a:r>
              <a:rPr lang="en-US" sz="2400" dirty="0"/>
              <a:t>407674008 |Aspirin-induced asthma (disorder)|</a:t>
            </a:r>
            <a:br>
              <a:rPr lang="en-US" dirty="0"/>
            </a:b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B2C9B3E-D3E4-9A48-B382-1CC09F5BA5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21595"/>
            <a:ext cx="9144000" cy="3075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73701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808080"/>
      </a:dk2>
      <a:lt2>
        <a:srgbClr val="00000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Presentation">
      <a:majorFont>
        <a:latin typeface="Museo 500"/>
        <a:ea typeface="Arial"/>
        <a:cs typeface="Museo 500"/>
      </a:majorFont>
      <a:minorFont>
        <a:latin typeface="Museo 300"/>
        <a:ea typeface="Arial"/>
        <a:cs typeface="Museo 300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>
        <a:prstTxWarp prst="textNoShape">
          <a:avLst/>
        </a:prstTxWarp>
        <a:noAutofit/>
      </a:bodyPr>
      <a:lstStyle>
        <a:defPPr>
          <a:defRPr/>
        </a:defPPr>
      </a:lstStyle>
      <a:style>
        <a:lnRef idx="0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Presentation 1">
        <a:dk1>
          <a:srgbClr val="000000"/>
        </a:dk1>
        <a:lt1>
          <a:srgbClr val="FFFFFF"/>
        </a:lt1>
        <a:dk2>
          <a:srgbClr val="808080"/>
        </a:dk2>
        <a:lt2>
          <a:srgbClr val="000000"/>
        </a:lt2>
        <a:accent1>
          <a:srgbClr val="009972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00CC99"/>
        </a:accent5>
        <a:accent6>
          <a:srgbClr val="2D2DB9"/>
        </a:accent6>
        <a:hlink>
          <a:srgbClr val="0000E5"/>
        </a:hlink>
        <a:folHlink>
          <a:srgbClr val="2D2D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000000"/>
        </a:dk1>
        <a:lt1>
          <a:srgbClr val="FFFFFF"/>
        </a:lt1>
        <a:dk2>
          <a:srgbClr val="808080"/>
        </a:dk2>
        <a:lt2>
          <a:srgbClr val="000000"/>
        </a:lt2>
        <a:accent1>
          <a:srgbClr val="009972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00CC99"/>
        </a:accent5>
        <a:accent6>
          <a:srgbClr val="2D2DB9"/>
        </a:accent6>
        <a:hlink>
          <a:srgbClr val="0000E5"/>
        </a:hlink>
        <a:folHlink>
          <a:srgbClr val="2D2DB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F3F3F3"/>
      </a:dk2>
      <a:lt2>
        <a:srgbClr val="158158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Presentation">
      <a:majorFont>
        <a:latin typeface="Museo 500"/>
        <a:ea typeface="Arial"/>
        <a:cs typeface="Museo 500"/>
      </a:majorFont>
      <a:minorFont>
        <a:latin typeface="Museo 300"/>
        <a:ea typeface="Arial"/>
        <a:cs typeface="Museo 300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>
        <a:prstTxWarp prst="textNoShape">
          <a:avLst/>
        </a:prstTxWarp>
        <a:noAutofit/>
      </a:bodyPr>
      <a:lstStyle>
        <a:defPPr>
          <a:defRPr/>
        </a:defPPr>
      </a:lstStyle>
      <a:style>
        <a:lnRef idx="0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Presentation 1">
        <a:dk1>
          <a:srgbClr val="000000"/>
        </a:dk1>
        <a:lt1>
          <a:srgbClr val="FFFFFF"/>
        </a:lt1>
        <a:dk2>
          <a:srgbClr val="F3F3F3"/>
        </a:dk2>
        <a:lt2>
          <a:srgbClr val="158158"/>
        </a:lt2>
        <a:accent1>
          <a:srgbClr val="058DC7"/>
        </a:accent1>
        <a:accent2>
          <a:srgbClr val="50B432"/>
        </a:accent2>
        <a:accent3>
          <a:srgbClr val="ED561B"/>
        </a:accent3>
        <a:accent4>
          <a:srgbClr val="EDEF00"/>
        </a:accent4>
        <a:accent5>
          <a:srgbClr val="24CBE5"/>
        </a:accent5>
        <a:accent6>
          <a:srgbClr val="64E572"/>
        </a:accent6>
        <a:hlink>
          <a:srgbClr val="2200CC"/>
        </a:hlink>
        <a:folHlink>
          <a:srgbClr val="551A8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000000"/>
        </a:dk1>
        <a:lt1>
          <a:srgbClr val="FFFFFF"/>
        </a:lt1>
        <a:dk2>
          <a:srgbClr val="F3F3F3"/>
        </a:dk2>
        <a:lt2>
          <a:srgbClr val="158158"/>
        </a:lt2>
        <a:accent1>
          <a:srgbClr val="058DC7"/>
        </a:accent1>
        <a:accent2>
          <a:srgbClr val="50B432"/>
        </a:accent2>
        <a:accent3>
          <a:srgbClr val="ED561B"/>
        </a:accent3>
        <a:accent4>
          <a:srgbClr val="EDEF00"/>
        </a:accent4>
        <a:accent5>
          <a:srgbClr val="24CBE5"/>
        </a:accent5>
        <a:accent6>
          <a:srgbClr val="64E572"/>
        </a:accent6>
        <a:hlink>
          <a:srgbClr val="2200CC"/>
        </a:hlink>
        <a:folHlink>
          <a:srgbClr val="551A8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resentation">
      <a:majorFont>
        <a:latin typeface="Museo 500"/>
        <a:ea typeface="Arial"/>
        <a:cs typeface="Museo 500"/>
      </a:majorFont>
      <a:minorFont>
        <a:latin typeface="Museo 300"/>
        <a:ea typeface="Arial"/>
        <a:cs typeface="Museo 300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>
        <a:prstTxWarp prst="textNoShape">
          <a:avLst/>
        </a:prstTxWarp>
        <a:noAutofit/>
      </a:bodyPr>
      <a:lstStyle>
        <a:defPPr>
          <a:defRPr/>
        </a:defPPr>
      </a:lstStyle>
      <a:style>
        <a:lnRef idx="0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Presentatio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1258</TotalTime>
  <Words>1124</Words>
  <Application>Microsoft Macintosh PowerPoint</Application>
  <PresentationFormat>On-screen Show (4:3)</PresentationFormat>
  <Paragraphs>132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Helvetica Neue</vt:lpstr>
      <vt:lpstr>Museo 300</vt:lpstr>
      <vt:lpstr>Museo 500</vt:lpstr>
      <vt:lpstr>Presentation</vt:lpstr>
      <vt:lpstr>Exacerbation</vt:lpstr>
      <vt:lpstr>Exacerbation Patterns</vt:lpstr>
      <vt:lpstr>Exacerbation of X</vt:lpstr>
      <vt:lpstr>Exacerbation of X</vt:lpstr>
      <vt:lpstr>Exacerbation (event)</vt:lpstr>
      <vt:lpstr>Exacerbated/aggravated by</vt:lpstr>
      <vt:lpstr>Work-related asthma</vt:lpstr>
      <vt:lpstr>Induced by vs. X exacerbated by</vt:lpstr>
      <vt:lpstr> 407674008 |Aspirin-induced asthma (disorder)| </vt:lpstr>
      <vt:lpstr>Proposal: Promote unapproved attribute, 410660005 |Aggravated by (attribute)|</vt:lpstr>
      <vt:lpstr>Aspirin exacerbated asthma</vt:lpstr>
      <vt:lpstr>Exacerbation of asthma caused by aspirin</vt:lpstr>
      <vt:lpstr>424199006 |Substance induced asthma (disorder)|</vt:lpstr>
      <vt:lpstr>Substance related asthma (disorder) – new concept</vt:lpstr>
      <vt:lpstr>241959003 |Non-steroid anti-inflammatory drug-induced angioedema-urticaria (disorder)|</vt:lpstr>
      <vt:lpstr>Drug-induced vs. aggravated angioedema-urticaria</vt:lpstr>
      <vt:lpstr>241958006 |Drug-aggravated angioedema-urticaria (disorder)|</vt:lpstr>
      <vt:lpstr>89322006 |Urticaria medicamentosa (disorder)|</vt:lpstr>
      <vt:lpstr>371627004 |Angiotensin converting enzyme inhibitor-aggravated angioedema (disorder)|</vt:lpstr>
      <vt:lpstr>371627004 |Angiotensin converting enzyme inhibitor-aggravated angioedema (disorder)|- revised model</vt:lpstr>
      <vt:lpstr>Requested approvals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Disease exacerbations</dc:title>
  <dc:subject/>
  <dc:creator>Bruce J. Goldberg</dc:creator>
  <cp:keywords/>
  <dc:description/>
  <cp:lastModifiedBy>Bruce Goldberg</cp:lastModifiedBy>
  <cp:revision>10</cp:revision>
  <dcterms:created xsi:type="dcterms:W3CDTF">2018-05-10T21:49:45Z</dcterms:created>
  <dcterms:modified xsi:type="dcterms:W3CDTF">2020-10-06T17:04:20Z</dcterms:modified>
</cp:coreProperties>
</file>