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4660"/>
  </p:normalViewPr>
  <p:slideViewPr>
    <p:cSldViewPr snapToGrid="0">
      <p:cViewPr varScale="1">
        <p:scale>
          <a:sx n="66" d="100"/>
          <a:sy n="66" d="100"/>
        </p:scale>
        <p:origin x="62" y="6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D77-4FBA-4FAC-BCC1-8F52D948D9FC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1AA-30E2-4A13-B911-083F4BAC0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804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D77-4FBA-4FAC-BCC1-8F52D948D9FC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1AA-30E2-4A13-B911-083F4BAC0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91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D77-4FBA-4FAC-BCC1-8F52D948D9FC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1AA-30E2-4A13-B911-083F4BAC0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231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D77-4FBA-4FAC-BCC1-8F52D948D9FC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1AA-30E2-4A13-B911-083F4BAC0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743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D77-4FBA-4FAC-BCC1-8F52D948D9FC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1AA-30E2-4A13-B911-083F4BAC0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1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D77-4FBA-4FAC-BCC1-8F52D948D9FC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1AA-30E2-4A13-B911-083F4BAC0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467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D77-4FBA-4FAC-BCC1-8F52D948D9FC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1AA-30E2-4A13-B911-083F4BAC0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29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D77-4FBA-4FAC-BCC1-8F52D948D9FC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1AA-30E2-4A13-B911-083F4BAC0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57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D77-4FBA-4FAC-BCC1-8F52D948D9FC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1AA-30E2-4A13-B911-083F4BAC0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064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D77-4FBA-4FAC-BCC1-8F52D948D9FC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1AA-30E2-4A13-B911-083F4BAC0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437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D77-4FBA-4FAC-BCC1-8F52D948D9FC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1AA-30E2-4A13-B911-083F4BAC0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614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D0D77-4FBA-4FAC-BCC1-8F52D948D9FC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401AA-30E2-4A13-B911-083F4BAC0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08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218" r="77739" b="41297"/>
          <a:stretch/>
        </p:blipFill>
        <p:spPr>
          <a:xfrm>
            <a:off x="2795303" y="182880"/>
            <a:ext cx="5131032" cy="667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247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Campbell</dc:creator>
  <cp:lastModifiedBy>Jim Campbell</cp:lastModifiedBy>
  <cp:revision>1</cp:revision>
  <dcterms:created xsi:type="dcterms:W3CDTF">2020-07-20T19:40:56Z</dcterms:created>
  <dcterms:modified xsi:type="dcterms:W3CDTF">2020-07-20T19:41:27Z</dcterms:modified>
</cp:coreProperties>
</file>