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8" r:id="rId1"/>
  </p:sldMasterIdLst>
  <p:notesMasterIdLst>
    <p:notesMasterId r:id="rId18"/>
  </p:notesMasterIdLst>
  <p:handoutMasterIdLst>
    <p:handoutMasterId r:id="rId19"/>
  </p:handoutMasterIdLst>
  <p:sldIdLst>
    <p:sldId id="258" r:id="rId2"/>
    <p:sldId id="275" r:id="rId3"/>
    <p:sldId id="276" r:id="rId4"/>
    <p:sldId id="277" r:id="rId5"/>
    <p:sldId id="278" r:id="rId6"/>
    <p:sldId id="279" r:id="rId7"/>
    <p:sldId id="280" r:id="rId8"/>
    <p:sldId id="271" r:id="rId9"/>
    <p:sldId id="281" r:id="rId10"/>
    <p:sldId id="282" r:id="rId11"/>
    <p:sldId id="283" r:id="rId12"/>
    <p:sldId id="270" r:id="rId13"/>
    <p:sldId id="284" r:id="rId14"/>
    <p:sldId id="285" r:id="rId15"/>
    <p:sldId id="260" r:id="rId16"/>
    <p:sldId id="286" r:id="rId17"/>
  </p:sldIdLst>
  <p:sldSz cx="9144000" cy="6858000" type="screen4x3"/>
  <p:notesSz cx="9144000" cy="6858000"/>
  <p:defaultText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spc="0" baseline="0">
        <a:solidFill>
          <a:srgbClr val="000000"/>
        </a:solidFill>
        <a:effectLst/>
        <a:latin typeface="Arial" pitchFamily="1" charset="0"/>
        <a:ea typeface="Arial" pitchFamily="1" charset="0"/>
        <a:cs typeface="Arial" pitchFamily="1" charset="0"/>
      </a:defRPr>
    </a:lvl1pPr>
    <a:lvl2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spc="0" baseline="0">
        <a:solidFill>
          <a:srgbClr val="000000"/>
        </a:solidFill>
        <a:effectLst/>
        <a:latin typeface="Arial" pitchFamily="1" charset="0"/>
        <a:ea typeface="Arial" pitchFamily="1" charset="0"/>
        <a:cs typeface="Arial" pitchFamily="1" charset="0"/>
      </a:defRPr>
    </a:lvl2pPr>
    <a:lvl3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spc="0" baseline="0">
        <a:solidFill>
          <a:srgbClr val="000000"/>
        </a:solidFill>
        <a:effectLst/>
        <a:latin typeface="Arial" pitchFamily="1" charset="0"/>
        <a:ea typeface="Arial" pitchFamily="1" charset="0"/>
        <a:cs typeface="Arial" pitchFamily="1" charset="0"/>
      </a:defRPr>
    </a:lvl3pPr>
    <a:lvl4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spc="0" baseline="0">
        <a:solidFill>
          <a:srgbClr val="000000"/>
        </a:solidFill>
        <a:effectLst/>
        <a:latin typeface="Arial" pitchFamily="1" charset="0"/>
        <a:ea typeface="Arial" pitchFamily="1" charset="0"/>
        <a:cs typeface="Arial" pitchFamily="1" charset="0"/>
      </a:defRPr>
    </a:lvl4pPr>
    <a:lvl5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spc="0" baseline="0">
        <a:solidFill>
          <a:srgbClr val="000000"/>
        </a:solidFill>
        <a:effectLst/>
        <a:latin typeface="Arial" pitchFamily="1" charset="0"/>
        <a:ea typeface="Arial" pitchFamily="1" charset="0"/>
        <a:cs typeface="Arial" pitchFamily="1" charset="0"/>
      </a:defRPr>
    </a:lvl5pPr>
    <a:lvl6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spc="0" baseline="0">
        <a:solidFill>
          <a:srgbClr val="000000"/>
        </a:solidFill>
        <a:effectLst/>
        <a:latin typeface="Arial" pitchFamily="1" charset="0"/>
        <a:ea typeface="Arial" pitchFamily="1" charset="0"/>
        <a:cs typeface="Arial" pitchFamily="1" charset="0"/>
      </a:defRPr>
    </a:lvl6pPr>
    <a:lvl7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spc="0" baseline="0">
        <a:solidFill>
          <a:srgbClr val="000000"/>
        </a:solidFill>
        <a:effectLst/>
        <a:latin typeface="Arial" pitchFamily="1" charset="0"/>
        <a:ea typeface="Arial" pitchFamily="1" charset="0"/>
        <a:cs typeface="Arial" pitchFamily="1" charset="0"/>
      </a:defRPr>
    </a:lvl7pPr>
    <a:lvl8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spc="0" baseline="0">
        <a:solidFill>
          <a:srgbClr val="000000"/>
        </a:solidFill>
        <a:effectLst/>
        <a:latin typeface="Arial" pitchFamily="1" charset="0"/>
        <a:ea typeface="Arial" pitchFamily="1" charset="0"/>
        <a:cs typeface="Arial" pitchFamily="1" charset="0"/>
      </a:defRPr>
    </a:lvl8pPr>
    <a:lvl9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spc="0" baseline="0">
        <a:solidFill>
          <a:srgbClr val="000000"/>
        </a:solidFill>
        <a:effectLst/>
        <a:latin typeface="Arial" pitchFamily="1" charset="0"/>
        <a:ea typeface="Arial" pitchFamily="1" charset="0"/>
        <a:cs typeface="Arial" pitchFamily="1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/>
  <p:showPr showNarration="1">
    <p:present/>
    <p:sldAll/>
    <p:penClr>
      <a:srgbClr val="0000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smNativeData">
      <pr:smAppRevision xmlns="" xmlns:p14="http://schemas.microsoft.com/office/powerpoint/2010/main" xmlns:pr="smNativeData" dt="1586230285" val="976" rev64="64" revOS="1"/>
      <pr:smFileRevision xmlns="" xmlns:p14="http://schemas.microsoft.com/office/powerpoint/2010/main" xmlns:pr="smNativeData" dt="1586230285" val="101"/>
      <pr:guideOptions xmlns="" xmlns:p14="http://schemas.microsoft.com/office/powerpoint/2010/main" xmlns:pr="smNativeData" dt="1586230285" snapToBorders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432"/>
    <p:restoredTop sz="96970"/>
  </p:normalViewPr>
  <p:slideViewPr>
    <p:cSldViewPr snapToGrid="0" snapToObjects="1">
      <p:cViewPr varScale="1">
        <p:scale>
          <a:sx n="128" d="100"/>
          <a:sy n="128" d="100"/>
        </p:scale>
        <p:origin x="173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8" d="100"/>
        <a:sy n="18" d="100"/>
      </p:scale>
      <p:origin x="0" y="0"/>
    </p:cViewPr>
  </p:sorterViewPr>
  <p:notesViewPr>
    <p:cSldViewPr snapToGrid="0" snapToObjects="1">
      <p:cViewPr>
        <p:scale>
          <a:sx n="116" d="100"/>
          <a:sy n="116" d="100"/>
        </p:scale>
        <p:origin x="1256" y="2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AAAAAAAAAAGAYAAAcAgAAEAAAACYAAAAIAAAAP48AAAAAAAA="/>
              </a:ext>
            </a:extLst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>
            <a:lvl1pPr algn="l">
              <a:defRPr lang="en-us" sz="1200"/>
            </a:lvl1pPr>
          </a:lstStyle>
          <a:p>
            <a:pPr>
              <a:defRPr lang="en-us"/>
            </a:pPr>
            <a:endParaRPr/>
          </a:p>
        </p:txBody>
      </p:sp>
      <p:sp>
        <p:nvSpPr>
          <p:cNvPr id="3" name="Date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eHwAAAAAAAD44AAAcAgAAEAAAACYAAAAIAAAAP48AAAAAAAA="/>
              </a:ext>
            </a:extLst>
          </p:cNvSpPr>
          <p:nvPr>
            <p:ph type="dt" sz="quarter" idx="1"/>
          </p:nvPr>
        </p:nvSpPr>
        <p:spPr>
          <a:xfrm>
            <a:off x="5180330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>
            <a:lvl1pPr algn="r">
              <a:defRPr lang="en-us" sz="1200"/>
            </a:lvl1pPr>
          </a:lstStyle>
          <a:p>
            <a:pPr>
              <a:defRPr lang="en-us"/>
            </a:pPr>
            <a:fld id="{C095632D-23B7-AE0A-F943-D55FB20D0F80}" type="datetime1">
              <a:t>6/2/20</a:t>
            </a:fld>
            <a:endParaRPr/>
          </a:p>
        </p:txBody>
      </p:sp>
      <p:sp>
        <p:nvSpPr>
          <p:cNvPr id="4" name="Footer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AAAAAEigAAGAYAAAuKgAAEAAAACYAAAAIAAAAv48AAAAAAAA="/>
              </a:ext>
            </a:extLst>
          </p:cNvSpPr>
          <p:nvPr>
            <p:ph type="ftr" sz="quarter" idx="2"/>
          </p:nvPr>
        </p:nvSpPr>
        <p:spPr>
          <a:xfrm>
            <a:off x="0" y="651383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algn="l">
              <a:defRPr lang="en-us" sz="1200"/>
            </a:lvl1pPr>
          </a:lstStyle>
          <a:p>
            <a:pPr>
              <a:defRPr lang="en-us"/>
            </a:pPr>
            <a:endParaRPr/>
          </a:p>
        </p:txBody>
      </p:sp>
      <p:sp>
        <p:nvSpPr>
          <p:cNvPr id="5" name="Slide Number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B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eHwAAEigAAD44AAAuKgAAEAAAACYAAAAIAAAAv48AAAAAAAA="/>
              </a:ext>
            </a:extLst>
          </p:cNvSpPr>
          <p:nvPr>
            <p:ph type="sldNum" sz="quarter" idx="3"/>
          </p:nvPr>
        </p:nvSpPr>
        <p:spPr>
          <a:xfrm>
            <a:off x="5180330" y="651383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algn="r">
              <a:defRPr lang="en-us" sz="1200"/>
            </a:lvl1pPr>
          </a:lstStyle>
          <a:p>
            <a:pPr>
              <a:defRPr lang="en-us"/>
            </a:pPr>
            <a:fld id="{C095632D-DAC2-279F-8CCA-2CCA27847A79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BY3H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VgVgKAAAAACgAAAAoAAAAZAAAAGQAAAAAAAAAzMzMAAAAAABQAAAAUAAAAGQAAABkAAAAAAAAABcAAAAUAAAAAAAAAAAAAAD/fwAA/38AAAAAAAAJAAAABAAAAOAOlgM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AAAAAAAAAAGAYAAAcAgAAEAAAACYAAAAIAAAAvY8AAP8fAAA="/>
              </a:ext>
            </a:extLst>
          </p:cNvSpPr>
          <p:nvPr>
            <p:ph type="hdr" idx="2"/>
          </p:nvPr>
        </p:nvSpPr>
        <p:spPr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0" marR="0" indent="0" algn="l">
              <a:defRPr sz="1200" b="0" i="0" u="none" strike="noStrike" baseline="0"/>
            </a:lvl1pPr>
          </a:lstStyle>
          <a:p>
            <a:endParaRPr/>
          </a:p>
        </p:txBody>
      </p:sp>
      <p:sp>
        <p:nvSpPr>
          <p:cNvPr id="3" name="Shape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BY3H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VgVg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dHwAAAAAAAD04AAAcAgAAEAAAACYAAAAIAAAAvY8AAP8fAAA="/>
              </a:ext>
            </a:extLst>
          </p:cNvSpPr>
          <p:nvPr>
            <p:ph type="dt" idx="10"/>
          </p:nvPr>
        </p:nvSpPr>
        <p:spPr>
          <a:xfrm>
            <a:off x="5179695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0" marR="0" indent="0" algn="r">
              <a:defRPr sz="1200" b="0" i="0" u="none" strike="noStrike" baseline="0"/>
            </a:lvl1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 noChangeArrowheads="1"/>
            <a:extLst>
              <a:ext uri="smNativeData">
                <pr:smNativeData xmlns="" xmlns:p14="http://schemas.microsoft.com/office/powerpoint/2010/main" xmlns:pr="smNativeData" val="SMDATA_13_DfSLXhMAAAAlAAAACwAAAC0AAAAAAAAAAAAAAAAAAAAAAAAAAAAAAAAAAAAAAAAAAAEAAABQAAAAAAAAAAAA4D8AAAAAAADgPwAAAAAAAOA/AAAAAAAA4D8AAAAAAADgPwAAAAAAAOA/AAAAAAAA4D8AAAAAAADgPwAAAAAAAOA/AAAAAAAA4D8CAAAAjAAAAAAAAAAAAAAABY3H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AVgVg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CUEQAAKgMAAKwmAAD8EgAAEAAAACYAAAAIAAAAAQ8AAP8fAAA="/>
              </a:ext>
            </a:extLst>
          </p:cNvSpPr>
          <p:nvPr>
            <p:ph type="sldImg" idx="3"/>
          </p:nvPr>
        </p:nvSpPr>
        <p:spPr>
          <a:xfrm>
            <a:off x="2857500" y="514350"/>
            <a:ext cx="3429000" cy="2571750"/>
          </a:xfrm>
          <a:custGeom>
            <a:avLst/>
            <a:gdLst/>
            <a:ahLst/>
            <a:cxnLst/>
            <a:rect l="0" t="0" r="3429000" b="2571750"/>
            <a:pathLst>
              <a:path w="3429000" h="2571750" fill="none" extrusionOk="0">
                <a:moveTo>
                  <a:pt x="0" y="0"/>
                </a:moveTo>
                <a:lnTo>
                  <a:pt x="3429000" y="0"/>
                </a:lnTo>
                <a:lnTo>
                  <a:pt x="3429000" y="2571750"/>
                </a:lnTo>
                <a:lnTo>
                  <a:pt x="0" y="257175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headEnd type="none"/>
            <a:tailEnd type="none"/>
          </a:ln>
        </p:spPr>
      </p:sp>
      <p:sp>
        <p:nvSpPr>
          <p:cNvPr id="5" name="Shape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BY3H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VgVgKAAAAACgAAAAoAAAAZAAAAGQAAAAAAAAAzMzMAAAAAABQAAAAUAAAAGQAAABkAAAAAAAAABcAAAAUAAAAAAAAAAAAAAD/fwAA/38AAAAAAAAJAAAABAAAAIBkxjg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gBQAAChQAAKAyAAAGJwAAEAAAACYAAAAIAAAAvY8AAP8fAAA="/>
              </a:ext>
            </a:extLst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6" name="Shape 6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CAAAAAAAAAAEAAABQAAAAAAAAAAAA4D8AAAAAAADgPwAAAAAAAOA/AAAAAAAA4D8AAAAAAADgPwAAAAAAAOA/AAAAAAAA4D8AAAAAAADgPwAAAAAAAOA/AAAAAAAA4D8CAAAAjAAAAAAAAAAAAAAABY3H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VgVg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AAAAAEigAAGAYAAAuKgAAEAAAACYAAAAIAAAAvY8AAP8fAAA="/>
              </a:ext>
            </a:extLst>
          </p:cNvSpPr>
          <p:nvPr>
            <p:ph type="ftr" idx="11"/>
          </p:nvPr>
        </p:nvSpPr>
        <p:spPr>
          <a:xfrm>
            <a:off x="0" y="651383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 marL="0" marR="0" indent="0" algn="l">
              <a:defRPr sz="1200" b="0" i="0" u="none" strike="noStrike" baseline="0"/>
            </a:lvl1pPr>
          </a:lstStyle>
          <a:p>
            <a:endParaRPr/>
          </a:p>
        </p:txBody>
      </p:sp>
      <p:sp>
        <p:nvSpPr>
          <p:cNvPr id="7" name="Shape 7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CAAAAAAAAAAEAAABQAAAAAAAAAAAA4D8AAAAAAADgPwAAAAAAAOA/AAAAAAAA4D8AAAAAAADgPwAAAAAAAOA/AAAAAAAA4D8AAAAAAADgPwAAAAAAAOA/AAAAAAAA4D8CAAAAjAAAAAAAAAAAAAAABY3H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VgVg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dHwAAEigAAD04AAAuKgAAEAAAACYAAAAIAAAAvY8AAP8fAAA="/>
              </a:ext>
            </a:extLst>
          </p:cNvSpPr>
          <p:nvPr>
            <p:ph type="sldNum" idx="12"/>
          </p:nvPr>
        </p:nvSpPr>
        <p:spPr>
          <a:xfrm>
            <a:off x="5179695" y="651383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 marL="0" marR="0" indent="0" algn="r">
              <a:defRPr sz="1200" b="0" i="0" u="none" strike="noStrike" baseline="0"/>
            </a:lvl1pPr>
            <a:lvl2pPr marL="0" marR="0" indent="0" algn="l"/>
            <a:lvl3pPr marL="0" marR="0" indent="0" algn="l"/>
            <a:lvl4pPr marL="0" marR="0" indent="0" algn="l"/>
            <a:lvl5pPr marL="0" marR="0" indent="0" algn="l"/>
            <a:lvl6pPr marL="0" marR="0" indent="0" algn="l"/>
            <a:lvl7pPr marL="0" marR="0" indent="0" algn="l"/>
            <a:lvl8pPr marL="0" marR="0" indent="0" algn="l"/>
            <a:lvl9pPr marL="0" marR="0" indent="0" algn="l"/>
          </a:lstStyle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Arial" pitchFamily="1" charset="0"/>
        <a:ea typeface="Arial" pitchFamily="1" charset="0"/>
        <a:cs typeface="Arial" pitchFamily="1" charset="0"/>
      </a:defRPr>
    </a:lvl1pPr>
    <a:lvl2pPr marL="4572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Arial" pitchFamily="1" charset="0"/>
        <a:ea typeface="Arial" pitchFamily="1" charset="0"/>
        <a:cs typeface="Arial" pitchFamily="1" charset="0"/>
      </a:defRPr>
    </a:lvl2pPr>
    <a:lvl3pPr marL="9144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Arial" pitchFamily="1" charset="0"/>
        <a:ea typeface="Arial" pitchFamily="1" charset="0"/>
        <a:cs typeface="Arial" pitchFamily="1" charset="0"/>
      </a:defRPr>
    </a:lvl3pPr>
    <a:lvl4pPr marL="13716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Arial" pitchFamily="1" charset="0"/>
        <a:ea typeface="Arial" pitchFamily="1" charset="0"/>
        <a:cs typeface="Arial" pitchFamily="1" charset="0"/>
      </a:defRPr>
    </a:lvl4pPr>
    <a:lvl5pPr marL="18288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Arial" pitchFamily="1" charset="0"/>
        <a:ea typeface="Arial" pitchFamily="1" charset="0"/>
        <a:cs typeface="Arial" pitchFamily="1" charset="0"/>
      </a:defRPr>
    </a:lvl5pPr>
    <a:lvl6pPr marL="22860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Arial" pitchFamily="1" charset="0"/>
        <a:ea typeface="Arial" pitchFamily="1" charset="0"/>
        <a:cs typeface="Arial" pitchFamily="1" charset="0"/>
      </a:defRPr>
    </a:lvl6pPr>
    <a:lvl7pPr marL="27432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Arial" pitchFamily="1" charset="0"/>
        <a:ea typeface="Arial" pitchFamily="1" charset="0"/>
        <a:cs typeface="Arial" pitchFamily="1" charset="0"/>
      </a:defRPr>
    </a:lvl7pPr>
    <a:lvl8pPr marL="32004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Arial" pitchFamily="1" charset="0"/>
        <a:ea typeface="Arial" pitchFamily="1" charset="0"/>
        <a:cs typeface="Arial" pitchFamily="1" charset="0"/>
      </a:defRPr>
    </a:lvl8pPr>
    <a:lvl9pPr marL="36576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Arial" pitchFamily="1" charset="0"/>
        <a:ea typeface="Arial" pitchFamily="1" charset="0"/>
        <a:cs typeface="Arial" pitchFamily="1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ChangeArrowheads="1"/>
            <a:extLst>
              <a:ext uri="smNativeData">
                <pr:smNativeData xmlns="" xmlns:p14="http://schemas.microsoft.com/office/powerpoint/2010/main" xmlns:pr="smNativeData" val="SMDATA_13_DfSLXhMAAAAlAAAACwAAAC0AAAAAAAAAAAAAAAAAAAAAA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CUEQAAKgMAAKwmAAD8EgAAEAAAACYAAAAIAAAAAQ4AAAAAAAA="/>
              </a:ext>
            </a:extLst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gBQAAChQAAKAyAAAGJwAAEAAAACYAAAAIAAAAAQAAAAAAAAA="/>
              </a:ext>
            </a:extLst>
          </p:cNvSpPr>
          <p:nvPr>
            <p:ph type="body" idx="1"/>
          </p:nvPr>
        </p:nvSpPr>
        <p:spPr>
          <a:xfrm>
            <a:off x="914400" y="3257550"/>
            <a:ext cx="7315200" cy="3086100"/>
          </a:xfrm>
        </p:spPr>
        <p:txBody>
          <a:bodyPr/>
          <a:lstStyle/>
          <a:p>
            <a:r>
              <a:rPr lang="en-us"/>
              <a:t>I would like to </a:t>
            </a:r>
            <a:r>
              <a:rPr lang="en-us" b="1"/>
              <a:t>review</a:t>
            </a:r>
            <a:r>
              <a:rPr lang="en-us"/>
              <a:t> the model for combined disorders </a:t>
            </a:r>
            <a:r>
              <a:rPr lang="en-us" b="1"/>
              <a:t>by going over the background principles </a:t>
            </a:r>
            <a:r>
              <a:rPr lang="en-us"/>
              <a:t>that lead to the development of this model </a:t>
            </a:r>
            <a:r>
              <a:rPr lang="en-us" b="1"/>
              <a:t>as well as discuss </a:t>
            </a:r>
            <a:r>
              <a:rPr lang="en-us"/>
              <a:t>the individual modeling patterns </a:t>
            </a:r>
            <a:r>
              <a:rPr lang="en-us" b="1"/>
              <a:t>with the hope of answering some of the questions </a:t>
            </a:r>
            <a:r>
              <a:rPr lang="en-us"/>
              <a:t>that have arisen in terms of applying the model</a:t>
            </a:r>
          </a:p>
        </p:txBody>
      </p:sp>
      <p:sp>
        <p:nvSpPr>
          <p:cNvPr id="4" name="Slide Number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C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dHwAAEigAAD04AAAuKgAAEAAAACYAAAAIAAAAAQAAAAAAAAA="/>
              </a:ext>
            </a:extLst>
          </p:cNvSpPr>
          <p:nvPr>
            <p:ph type="sldNum" idx="4294967295"/>
          </p:nvPr>
        </p:nvSpPr>
        <p:spPr>
          <a:xfrm>
            <a:off x="5179695" y="6513830"/>
            <a:ext cx="3962400" cy="3429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hape 13"/>
          <p:cNvCxnSpPr>
            <a:extLst>
              <a:ext uri="smNativeData">
                <pr:smNativeData xmlns="" xmlns:p14="http://schemas.microsoft.com/office/powerpoint/2010/main" xmlns:pr="smNativeData" val="SMDATA_13_DfSLXhMAAAAlAAAADQAAAA0AAAAAkAAAAEgAAACQAAAASAAAAAAAAAAAAAAAAAAAAAEAAABQAAAAAAAAAAAA8L8AAAAAAAAAAAAAAAAAAP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BAAAAAAAAACKbuAAP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mXIF////AQAAAAAAAAAAAAAAAAAAAAAAAAAAAAAAAAAAAAAAAAAAIpu4AH9/fwAAAAADzMzMAMDA/wB/f38AAAAAAAAAAAAAAAAAAAAAAAAAAAAhAAAAGAAAABQAAAAAAAAA7AkAAEA4AADtCQAAEAAAACYAAAAIAAAA//////////8="/>
              </a:ext>
            </a:extLst>
          </p:cNvCxnSpPr>
          <p:nvPr/>
        </p:nvCxnSpPr>
        <p:spPr>
          <a:xfrm rot="5400000">
            <a:off x="4571365" y="-2958465"/>
            <a:ext cx="635" cy="9144000"/>
          </a:xfrm>
          <a:prstGeom prst="straightConnector1">
            <a:avLst/>
          </a:prstGeom>
          <a:noFill/>
          <a:ln w="9525" cap="flat" cmpd="sng" algn="ctr">
            <a:solidFill>
              <a:srgbClr val="229BB8"/>
            </a:solidFill>
            <a:prstDash val="solid"/>
            <a:headEnd type="none"/>
            <a:tailEnd type="none"/>
          </a:ln>
          <a:effectLst/>
        </p:spPr>
      </p:cxnSp>
      <p:sp>
        <p:nvSpPr>
          <p:cNvPr id="3" name="Shape 1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Lw0AAAg0AAA6FgAAEAAAACYAAAAIAAAAPYAAAP8fAAA="/>
              </a:ext>
            </a:extLst>
          </p:cNvSpPr>
          <p:nvPr>
            <p:ph type="ctrTitle"/>
          </p:nvPr>
        </p:nvSpPr>
        <p:spPr>
          <a:xfrm>
            <a:off x="685800" y="2143125"/>
            <a:ext cx="7772400" cy="1470025"/>
          </a:xfrm>
          <a:noFill/>
          <a:ln>
            <a:noFill/>
          </a:ln>
        </p:spPr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 marL="0" marR="0" indent="0" algn="l">
              <a:spcBef>
                <a:spcPts val="0"/>
              </a:spcBef>
              <a:spcAft>
                <a:spcPts val="0"/>
              </a:spcAft>
              <a:defRPr lang="en-us" sz="3600" b="0" i="0" u="none" strike="noStrike" baseline="0">
                <a:solidFill>
                  <a:srgbClr val="21218A"/>
                </a:solidFill>
                <a:latin typeface="Museo 500" charset="0"/>
                <a:ea typeface="Arial" pitchFamily="1" charset="0"/>
                <a:cs typeface="Museo 500" charset="0"/>
              </a:defRPr>
            </a:lvl1pPr>
            <a:lvl2pPr marL="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2pPr>
            <a:lvl3pPr marL="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3pPr>
            <a:lvl4pPr marL="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4pPr>
            <a:lvl5pPr marL="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5pPr>
            <a:lvl6pPr marL="45720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6pPr>
            <a:lvl7pPr marL="91440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7pPr>
            <a:lvl8pPr marL="137160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8pPr>
            <a:lvl9pPr marL="182880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9pPr>
          </a:lstStyle>
          <a:p>
            <a:pPr>
              <a:defRPr lang="en-us"/>
            </a:pPr>
            <a:r>
              <a:t>Click to edit Master title style</a:t>
            </a:r>
          </a:p>
        </p:txBody>
      </p:sp>
      <p:sp>
        <p:nvSpPr>
          <p:cNvPr id="4" name="Shape 1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9hcAAJgrAAABIQAAEAAAACYAAAAIAAAAPYAAAP8fAAA="/>
              </a:ext>
            </a:extLst>
          </p:cNvSpPr>
          <p:nvPr>
            <p:ph type="subTitle" idx="1"/>
          </p:nvPr>
        </p:nvSpPr>
        <p:spPr>
          <a:xfrm>
            <a:off x="685800" y="3895090"/>
            <a:ext cx="6400800" cy="1470025"/>
          </a:xfr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0" marR="0" indent="0" algn="l">
              <a:spcBef>
                <a:spcPts val="100"/>
              </a:spcBef>
              <a:spcAft>
                <a:spcPts val="100"/>
              </a:spcAft>
              <a:buNone/>
              <a:defRPr lang="en-us" sz="2400" b="0" i="0" u="none" strike="noStrike" baseline="0">
                <a:solidFill>
                  <a:srgbClr val="0070C0"/>
                </a:solidFill>
                <a:latin typeface="Museo 300" charset="0"/>
                <a:ea typeface="Arial" pitchFamily="1" charset="0"/>
                <a:cs typeface="Museo 300" charset="0"/>
              </a:defRPr>
            </a:lvl1pPr>
            <a:lvl2pPr marL="742950" marR="0" indent="-177800" algn="l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 pitchFamily="1" charset="0"/>
              <a:buChar char="▪"/>
              <a:defRPr sz="2000" b="0" i="0" u="none" strike="noStrike" baseline="0">
                <a:solidFill>
                  <a:srgbClr val="0070C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2pPr>
            <a:lvl3pPr marL="1143000" marR="0" indent="-165100" algn="l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 pitchFamily="1" charset="0"/>
              <a:buChar char="▪"/>
              <a:defRPr sz="2000" b="0" i="0" u="none" strike="noStrike" baseline="0">
                <a:solidFill>
                  <a:srgbClr val="229BB8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3pPr>
            <a:lvl4pPr marL="1600200" marR="0" indent="-127000" algn="l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 pitchFamily="1" charset="0"/>
              <a:buChar char="–"/>
              <a:defRPr sz="1600" b="0" i="0" u="none" strike="noStrike" baseline="0">
                <a:solidFill>
                  <a:srgbClr val="60606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4pPr>
            <a:lvl5pPr marL="2057400" marR="0" indent="-127000" algn="l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 pitchFamily="1" charset="0"/>
              <a:buChar char="»"/>
              <a:defRPr sz="1600" b="0" i="0" u="none" strike="noStrike" baseline="0">
                <a:solidFill>
                  <a:srgbClr val="60606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5pPr>
            <a:lvl6pPr marL="25146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6pPr>
            <a:lvl7pPr marL="29718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7pPr>
            <a:lvl8pPr marL="34290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8pPr>
            <a:lvl9pPr marL="38862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9pPr>
          </a:lstStyle>
          <a:p>
            <a:pPr>
              <a:defRPr lang="en-us"/>
            </a:pPr>
            <a:r>
              <a:t>Click to edit Master subtitle style</a:t>
            </a:r>
          </a:p>
        </p:txBody>
      </p:sp>
      <p:pic>
        <p:nvPicPr>
          <p:cNvPr id="5" name="Picture 1" descr="ihtsdo_brand_master_PMS.png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fSLXhMAAAAlAAAAEQAAAC0AAAAAkAAAAEgAAACQAAAASAAAAAAAAAAA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f///wEAAAAAAAAAAAAAAAAAAAAAAAAAAAAAAAAAAAAAAAAAAAAAAAJ/f38AAAAAA8zMzADAwP8Af39/AAAAAAAAAAAAAAAAAP///wAAAAAAIQAAABgAAAAUAAAAjSMAAGUAAAB5NwAAPgk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5779135" y="64135"/>
            <a:ext cx="3238500" cy="1438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6" name="Picture 2" descr="delivering_snomed_tagline_CMYK.png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fSLXhMAAAAlAAAAEQAAAC0AAAAAkAAAAEgAAACQAAAAS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JlyBf///wEAAAAAAAAAAAAAAAAAAAAAAAAAAAAAAAAAAAAAAAAAAAAAAAJ/f38AAAAAA8zMzADAwP8Af39/AAAAAAAAAAAAAAAAAP///wAAAAAAIQAAABgAAAAUAAAAlgEAADQjAACCEAAAkSk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257810" y="5722620"/>
            <a:ext cx="2425700" cy="103441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IMY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jScAAHA1AABZKQAAEAAAACYAAAAIAAAAAIAAAAAAAAA="/>
              </a:ext>
            </a:extLst>
          </p:cNvSpPr>
          <p:nvPr>
            <p:ph type="sldNum" sz="quarter" idx="10"/>
          </p:nvPr>
        </p:nvSpPr>
        <p:spPr/>
        <p:txBody>
          <a:bodyPr/>
          <a:lstStyle>
            <a:lvl1pPr>
              <a:defRPr lang="en-us"/>
            </a:lvl1pPr>
          </a:lstStyle>
          <a:p>
            <a:pPr>
              <a:defRPr lang="en-us"/>
            </a:pPr>
            <a:fld id="{C095632D-58A6-2E19-E8C3-AE4CA18D1EFB}" type="slidenum">
              <a:t>‹#›</a:t>
            </a:fld>
            <a:endParaRPr/>
          </a:p>
        </p:txBody>
      </p:sp>
      <p:sp>
        <p:nvSpPr>
          <p:cNvPr id="3" name="Shape 9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D0R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7wgAAHA1AACXJQAAEAAAACYAAAAIAAAAPYAAAP8fAAA="/>
              </a:ext>
            </a:extLst>
          </p:cNvSpPr>
          <p:nvPr>
            <p:ph idx="1"/>
          </p:nvPr>
        </p:nvSpPr>
        <p:spPr>
          <a:xfrm>
            <a:off x="457200" y="1452245"/>
            <a:ext cx="8229600" cy="4658360"/>
          </a:xfr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342900" marR="0" indent="-213360" algn="l">
              <a:spcBef>
                <a:spcPts val="100"/>
              </a:spcBef>
              <a:spcAft>
                <a:spcPts val="100"/>
              </a:spcAft>
              <a:buClrTx/>
              <a:buFont typeface="Arial" pitchFamily="1" charset="0"/>
              <a:buChar char="▪"/>
              <a:defRPr sz="2400" b="0" i="0" u="none" strike="noStrike" baseline="0">
                <a:solidFill>
                  <a:srgbClr val="0055B0"/>
                </a:solidFill>
                <a:latin typeface="Museo 300" charset="0"/>
                <a:ea typeface="Arial" pitchFamily="1" charset="0"/>
                <a:cs typeface="Museo 300" charset="0"/>
              </a:defRPr>
            </a:lvl1pPr>
            <a:lvl2pPr marL="742950" marR="0" indent="-177800" algn="l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 pitchFamily="1" charset="0"/>
              <a:buChar char="▪"/>
              <a:defRPr sz="2000" b="0" i="0" u="none" strike="noStrike" baseline="0">
                <a:solidFill>
                  <a:srgbClr val="0070C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2pPr>
            <a:lvl3pPr marL="1143000" marR="0" indent="-165100" algn="l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 pitchFamily="1" charset="0"/>
              <a:buChar char="▪"/>
              <a:defRPr sz="2000" b="0" i="0" u="none" strike="noStrike" baseline="0">
                <a:solidFill>
                  <a:srgbClr val="229BB8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3pPr>
            <a:lvl4pPr marL="1600200" marR="0" indent="-127000" algn="l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 pitchFamily="1" charset="0"/>
              <a:buChar char="–"/>
              <a:defRPr sz="1600" b="0" i="0" u="none" strike="noStrike" baseline="0">
                <a:solidFill>
                  <a:srgbClr val="60606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4pPr>
            <a:lvl5pPr marL="2057400" marR="0" indent="-127000" algn="l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 pitchFamily="1" charset="0"/>
              <a:buChar char="»"/>
              <a:defRPr sz="1600" b="0" i="0" u="none" strike="noStrike" baseline="0">
                <a:solidFill>
                  <a:srgbClr val="60606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5pPr>
            <a:lvl6pPr marL="25146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6pPr>
            <a:lvl7pPr marL="29718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7pPr>
            <a:lvl8pPr marL="34290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8pPr>
            <a:lvl9pPr marL="38862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9pPr>
          </a:lstStyle>
          <a:p>
            <a:r>
              <a:rPr lang="en-us"/>
              <a:t>Edit Master text styles</a:t>
            </a:r>
          </a:p>
        </p:txBody>
      </p:sp>
      <p:sp>
        <p:nvSpPr>
          <p:cNvPr id="4" name="Shape 29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G8R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ZQQAAF0rAACFBwAAEAAAACYAAAAIAAAAPYAAAP8fAAA="/>
              </a:ext>
            </a:extLst>
          </p:cNvSpPr>
          <p:nvPr>
            <p:ph type="title"/>
          </p:nvPr>
        </p:nvSpPr>
        <p:spPr>
          <a:xfrm>
            <a:off x="457200" y="714375"/>
            <a:ext cx="6591935" cy="508000"/>
          </a:xfrm>
          <a:noFill/>
          <a:ln>
            <a:noFill/>
          </a:ln>
        </p:spPr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 algn="l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 charset="0"/>
                <a:ea typeface="Arial" pitchFamily="1" charset="0"/>
                <a:cs typeface="Museo 500" charset="0"/>
              </a:defRPr>
            </a:lvl1pPr>
            <a:lvl2pPr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2pPr>
            <a:lvl3pPr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3pPr>
            <a:lvl4pPr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4pPr>
            <a:lvl5pPr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5pPr>
            <a:lvl6pPr marL="457200"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6pPr>
            <a:lvl7pPr marL="914400"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7pPr>
            <a:lvl8pPr marL="1371600"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8pPr>
            <a:lvl9pPr marL="1828800"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9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hape 13"/>
          <p:cNvCxnSpPr>
            <a:extLst>
              <a:ext uri="smNativeData">
                <pr:smNativeData xmlns="" xmlns:p14="http://schemas.microsoft.com/office/powerpoint/2010/main" xmlns:pr="smNativeData" val="SMDATA_13_DfSLXhMAAAAlAAAADQAAAA0AAAAAkAAAAEgAAACQAAAASAAAAAAAAAAAAAAAAAAAAAEAAABQAAAAAAAAAAAA8L8AAAAAAAAAAAAAAAAAAP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BAAAAAAAAACKbuAAP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mXIF////AQAAAAAAAAAAAAAAAAAAAAAAAAAAAAAAAAAAAAAAAAAAIpu4AH9/fwAAAAADzMzMAMDA/wB/f38AAAAAAAAAAAAAAAAAAAAAAAAAAAAhAAAAGAAAABQAAAAAAAAAHAgAAEA4AAAdCAAAEAAAACYAAAAIAAAA//////////8="/>
              </a:ext>
            </a:extLst>
          </p:cNvCxnSpPr>
          <p:nvPr/>
        </p:nvCxnSpPr>
        <p:spPr>
          <a:xfrm rot="5400000">
            <a:off x="4571365" y="-3253105"/>
            <a:ext cx="635" cy="9144000"/>
          </a:xfrm>
          <a:prstGeom prst="straightConnector1">
            <a:avLst/>
          </a:prstGeom>
          <a:noFill/>
          <a:ln w="9525" cap="flat" cmpd="sng" algn="ctr">
            <a:solidFill>
              <a:srgbClr val="229BB8"/>
            </a:solidFill>
            <a:prstDash val="solid"/>
            <a:headEnd type="none"/>
            <a:tailEnd type="none"/>
          </a:ln>
          <a:effectLst/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yBAAAHBsAAEI0AAB9IwAAEAAAACYAAAAIAAAAgYAAAAAAAAA="/>
              </a:ext>
            </a:extLst>
          </p:cNvSpPr>
          <p:nvPr>
            <p:ph type="title"/>
          </p:nvPr>
        </p:nvSpPr>
        <p:spPr>
          <a:xfrm>
            <a:off x="722630" y="4406900"/>
            <a:ext cx="7772400" cy="1362075"/>
          </a:xfr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algn="l">
              <a:defRPr lang="en-us" sz="4000" b="0" i="0" cap="all">
                <a:latin typeface="Museo 500" charset="0"/>
                <a:ea typeface="Arial" pitchFamily="1" charset="0"/>
                <a:cs typeface="Museo 500" charset="0"/>
              </a:defRPr>
            </a:lvl1pPr>
          </a:lstStyle>
          <a:p>
            <a:pPr>
              <a:defRPr cap="all"/>
            </a:pPr>
            <a:r>
              <a:rPr lang="en-us" cap="all"/>
              <a:t>Click to edit Master title style</a:t>
            </a:r>
            <a:endParaRPr lang="da-dk" cap="all"/>
          </a:p>
        </p:txBody>
      </p:sp>
      <p:sp>
        <p:nvSpPr>
          <p:cNvPr id="3" name="Text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C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yBAAA4hEAAEI0AAAcGwAAEAAAACYAAAAIAAAAgYAAAAAAAAA="/>
              </a:ext>
            </a:extLst>
          </p:cNvSpPr>
          <p:nvPr>
            <p:ph idx="1"/>
          </p:nvPr>
        </p:nvSpPr>
        <p:spPr>
          <a:xfrm>
            <a:off x="722630" y="2907030"/>
            <a:ext cx="7772400" cy="1499870"/>
          </a:xfrm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lang="en-us" sz="2000" b="0" i="0">
                <a:latin typeface="Museo 300" charset="0"/>
                <a:ea typeface="Arial" pitchFamily="1" charset="0"/>
                <a:cs typeface="Museo 300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r>
              <a:rPr lang="en-us"/>
              <a:t>Edit Master text styles</a:t>
            </a:r>
          </a:p>
        </p:txBody>
      </p:sp>
      <p:pic>
        <p:nvPicPr>
          <p:cNvPr id="4" name="Picture 6" descr="ihtsdo_brand_master_PMS.png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fSLXhMAAAAlAAAAEQAAAC0AAAAAkAAAAEgAAACQAAAASAAAAAAAAAAA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f///wEAAAAAAAAAAAAAAAAAAAAAAAAAAAAAAAAAAAAAAAAAAAAAAAJ/f38AAAAAA8zMzADAwP8Af39/AAAAAAAAAAAAAAAAAP///wAAAAAAIQAAABgAAAAUAAAAjSMAAGUAAAB5NwAAPgk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5779135" y="64135"/>
            <a:ext cx="3238500" cy="1438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5" name="Slide Number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1LQAAjScAAEE0AABZKQAAEAAAACYAAAAIAAAAPYAAAAAAAAA="/>
              </a:ext>
            </a:extLst>
          </p:cNvSpPr>
          <p:nvPr>
            <p:ph type="sldNum" sz="quarter" idx="4"/>
          </p:nvPr>
        </p:nvSpPr>
        <p:spPr>
          <a:xfrm>
            <a:off x="7389495" y="6429375"/>
            <a:ext cx="1104900" cy="292100"/>
          </a:xfr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r">
              <a:defRPr lang="en-us" sz="1100" b="0" i="0">
                <a:solidFill>
                  <a:srgbClr val="8C8C8C"/>
                </a:solidFill>
                <a:latin typeface="Museo 300" charset="0"/>
                <a:ea typeface="Arial" pitchFamily="1" charset="0"/>
                <a:cs typeface="Arial" pitchFamily="1" charset="0"/>
              </a:defRPr>
            </a:lvl1pPr>
          </a:lstStyle>
          <a:p>
            <a:pPr>
              <a:defRPr lang="en-us"/>
            </a:pPr>
            <a:fld id="{C095632D-AEDA-F9BC-9414-58E9045A620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6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C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cQkAAKobAABhDQAAEAAAACYAAAAIAAAAvYAAAP8fAAA="/>
              </a:ext>
            </a:extLst>
          </p:cNvSpPr>
          <p:nvPr>
            <p:ph idx="1"/>
          </p:nvPr>
        </p:nvSpPr>
        <p:spPr>
          <a:xfrm>
            <a:off x="457200" y="1534795"/>
            <a:ext cx="4039870" cy="640080"/>
          </a:xfrm>
          <a:noFill/>
          <a:ln>
            <a:noFill/>
          </a:ln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0" i="0">
                <a:latin typeface="Museo 500" charset="0"/>
                <a:ea typeface="Arial" pitchFamily="1" charset="0"/>
                <a:cs typeface="Museo 30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/>
              <a:t>Edit Master text styles</a:t>
            </a:r>
          </a:p>
        </p:txBody>
      </p:sp>
      <p:sp>
        <p:nvSpPr>
          <p:cNvPr id="3" name="Shape 37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YQ0AAKobAACvJQAAEAAAACYAAAAIAAAAPYAAAP8fAAA="/>
              </a:ext>
            </a:extLst>
          </p:cNvSpPr>
          <p:nvPr>
            <p:ph idx="2"/>
          </p:nvPr>
        </p:nvSpPr>
        <p:spPr>
          <a:xfrm>
            <a:off x="457200" y="2174875"/>
            <a:ext cx="4039870" cy="3950970"/>
          </a:xfr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>
              <a:defRPr lang="en-us" sz="2000" b="0" i="0">
                <a:latin typeface="Museo 300" charset="0"/>
                <a:ea typeface="Arial" pitchFamily="1" charset="0"/>
                <a:cs typeface="Museo 300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>
              <a:defRPr lang="en-us"/>
            </a:pPr>
            <a:r>
              <a:t>Edit Master text styles</a:t>
            </a:r>
          </a:p>
        </p:txBody>
      </p:sp>
      <p:sp>
        <p:nvSpPr>
          <p:cNvPr id="4" name="Shape 38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C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THAAAcQkAAHA1AABhDQAAEAAAACYAAAAIAAAAvYAAAP8fAAA="/>
              </a:ext>
            </a:extLst>
          </p:cNvSpPr>
          <p:nvPr>
            <p:ph idx="3"/>
          </p:nvPr>
        </p:nvSpPr>
        <p:spPr>
          <a:xfrm>
            <a:off x="4645025" y="1534795"/>
            <a:ext cx="4041775" cy="640080"/>
          </a:xfrm>
          <a:noFill/>
          <a:ln>
            <a:noFill/>
          </a:ln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0" i="0">
                <a:latin typeface="Museo 500" charset="0"/>
                <a:ea typeface="Arial" pitchFamily="1" charset="0"/>
                <a:cs typeface="Museo 30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/>
              <a:t>Edit Master text styles</a:t>
            </a:r>
          </a:p>
        </p:txBody>
      </p:sp>
      <p:sp>
        <p:nvSpPr>
          <p:cNvPr id="5" name="Shape 39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THAAAYQ0AAHA1AACvJQAAEAAAACYAAAAIAAAAPYAAAP8fAAA="/>
              </a:ext>
            </a:extLst>
          </p:cNvSpPr>
          <p:nvPr>
            <p:ph idx="4"/>
          </p:nvPr>
        </p:nvSpPr>
        <p:spPr>
          <a:xfrm>
            <a:off x="4645025" y="2174875"/>
            <a:ext cx="4041775" cy="3950970"/>
          </a:xfr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>
              <a:defRPr lang="en-us" sz="2000" b="0" i="0">
                <a:latin typeface="Museo 300" charset="0"/>
                <a:ea typeface="Arial" pitchFamily="1" charset="0"/>
                <a:cs typeface="Museo 300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>
              <a:defRPr lang="en-us"/>
            </a:pPr>
            <a:r>
              <a:t>Edit Master text styles</a:t>
            </a:r>
          </a:p>
        </p:txBody>
      </p:sp>
      <p:cxnSp>
        <p:nvCxnSpPr>
          <p:cNvPr id="6" name="Shape 13"/>
          <p:cNvCxnSpPr>
            <a:extLst>
              <a:ext uri="smNativeData">
                <pr:smNativeData xmlns="" xmlns:p14="http://schemas.microsoft.com/office/powerpoint/2010/main" xmlns:pr="smNativeData" val="SMDATA_13_DfSLXhMAAAAlAAAADQAAAA0AAAAAkAAAAEgAAACQAAAASAAAAAAAAAAAAAAAAAAAAAEAAABQAAAAAAAAAAAA8L8AAAAAAAAAAAAAAAAAAP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BAAAAAAAAACKbuAAP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mXIF////AQAAAAAAAAAAAAAAAAAAAAAAAAAAAAAAAAAAAAAAAAAAIpu4AH9/fwAAAAADzMzMAMDA/wB/f38AAAAAAAAAAAAAAAAAAAAAAAAAAAAhAAAAGAAAABQAAAAAAAAAHAgAAEA4AAAdCAAAEAAAACYAAAAIAAAA//////////8="/>
              </a:ext>
            </a:extLst>
          </p:cNvCxnSpPr>
          <p:nvPr/>
        </p:nvCxnSpPr>
        <p:spPr>
          <a:xfrm rot="5400000">
            <a:off x="4571365" y="-3253105"/>
            <a:ext cx="635" cy="9144000"/>
          </a:xfrm>
          <a:prstGeom prst="straightConnector1">
            <a:avLst/>
          </a:prstGeom>
          <a:noFill/>
          <a:ln w="9525" cap="flat" cmpd="sng" algn="ctr">
            <a:solidFill>
              <a:srgbClr val="229BB8"/>
            </a:solidFill>
            <a:prstDash val="solid"/>
            <a:headEnd type="none"/>
            <a:tailEnd type="none"/>
          </a:ln>
          <a:effectLst/>
        </p:spPr>
      </p:cxnSp>
      <p:sp>
        <p:nvSpPr>
          <p:cNvPr id="7" name="Shape 18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9AMAAF0rAACFBwAAEAAAACYAAAAIAAAAPYAAAP8fAAA="/>
              </a:ext>
            </a:extLst>
          </p:cNvSpPr>
          <p:nvPr>
            <p:ph type="title"/>
          </p:nvPr>
        </p:nvSpPr>
        <p:spPr>
          <a:xfrm>
            <a:off x="457200" y="642620"/>
            <a:ext cx="6591935" cy="579755"/>
          </a:xfrm>
          <a:noFill/>
          <a:ln>
            <a:noFill/>
          </a:ln>
        </p:spPr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 algn="l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 charset="0"/>
                <a:ea typeface="Arial" pitchFamily="1" charset="0"/>
                <a:cs typeface="Museo 500" charset="0"/>
              </a:defRPr>
            </a:lvl1pPr>
            <a:lvl2pPr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2pPr>
            <a:lvl3pPr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3pPr>
            <a:lvl4pPr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4pPr>
            <a:lvl5pPr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5pPr>
            <a:lvl6pPr marL="457200"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6pPr>
            <a:lvl7pPr marL="914400"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7pPr>
            <a:lvl8pPr marL="1371600"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8pPr>
            <a:lvl9pPr marL="1828800"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9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lide Number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jScAAHA1AABZKQAAEAAAACYAAAAIAAAAPIAAAAAAAAA="/>
              </a:ext>
            </a:extLst>
          </p:cNvSpPr>
          <p:nvPr>
            <p:ph type="sldNum" sz="quarter" idx="10"/>
          </p:nvPr>
        </p:nvSpPr>
        <p:spPr/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r">
              <a:defRPr lang="en-us" sz="1100" b="0" i="0">
                <a:solidFill>
                  <a:srgbClr val="8C8C8C"/>
                </a:solidFill>
                <a:latin typeface="Museo 300" charset="0"/>
                <a:ea typeface="Arial" pitchFamily="1" charset="0"/>
                <a:cs typeface="Arial" pitchFamily="1" charset="0"/>
              </a:defRPr>
            </a:lvl1pPr>
          </a:lstStyle>
          <a:p>
            <a:pPr>
              <a:defRPr lang="en-us"/>
            </a:pPr>
            <a:fld id="{C095632D-DD80-20CD-CECD-2B987583387E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C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ZQQAAFIVAADUCAAAEAAAACYAAAAIAAAAvYAAAP8fAAA="/>
              </a:ext>
            </a:extLst>
          </p:cNvSpPr>
          <p:nvPr>
            <p:ph type="title"/>
          </p:nvPr>
        </p:nvSpPr>
        <p:spPr>
          <a:xfrm>
            <a:off x="457200" y="714375"/>
            <a:ext cx="3008630" cy="720725"/>
          </a:xfrm>
          <a:noFill/>
          <a:ln>
            <a:noFill/>
          </a:ln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 algn="l">
              <a:defRPr lang="en-us" sz="2000" b="0" i="0">
                <a:latin typeface="Museo 500" charset="0"/>
                <a:ea typeface="Arial" pitchFamily="1" charset="0"/>
                <a:cs typeface="Museo 500" charset="0"/>
              </a:defRPr>
            </a:lvl1pPr>
          </a:lstStyle>
          <a:p>
            <a:pPr>
              <a:defRPr lang="en-us"/>
            </a:pPr>
            <a:r>
              <a:t>Click to edit Master title style</a:t>
            </a:r>
          </a:p>
        </p:txBody>
      </p:sp>
      <p:sp>
        <p:nvSpPr>
          <p:cNvPr id="3" name="Shape 56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+FQAAfgUAAHA1AACvJQAAEAAAACYAAAAIAAAAPYAAAP8fAAA="/>
              </a:ext>
            </a:extLst>
          </p:cNvSpPr>
          <p:nvPr>
            <p:ph idx="1"/>
          </p:nvPr>
        </p:nvSpPr>
        <p:spPr>
          <a:xfrm>
            <a:off x="3575050" y="892810"/>
            <a:ext cx="5111750" cy="5233035"/>
          </a:xfr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>
              <a:defRPr lang="en-us" sz="2400" b="0" i="0">
                <a:latin typeface="Museo 300" charset="0"/>
                <a:ea typeface="Arial" pitchFamily="1" charset="0"/>
                <a:cs typeface="Museo 300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>
              <a:defRPr lang="en-us"/>
            </a:pPr>
            <a:r>
              <a:t>Edit Master text styles</a:t>
            </a:r>
          </a:p>
        </p:txBody>
      </p:sp>
      <p:sp>
        <p:nvSpPr>
          <p:cNvPr id="4" name="Shape 57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FAQI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1AgAAFIVAACwJQAAEAAAACYAAAAIAAAAPYAAAP8fAAA="/>
              </a:ext>
            </a:extLst>
          </p:cNvSpPr>
          <p:nvPr>
            <p:ph idx="2"/>
          </p:nvPr>
        </p:nvSpPr>
        <p:spPr>
          <a:xfrm>
            <a:off x="457200" y="1435100"/>
            <a:ext cx="3008630" cy="4691380"/>
          </a:xfr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0" indent="0">
              <a:buNone/>
              <a:defRPr lang="en-us" sz="1400" b="0" i="0">
                <a:latin typeface="Museo 300" charset="0"/>
                <a:ea typeface="Arial" pitchFamily="1" charset="0"/>
                <a:cs typeface="Museo 300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defRPr lang="en-us"/>
            </a:pPr>
            <a:r>
              <a:t>Edit Master text styles</a:t>
            </a:r>
          </a:p>
        </p:txBody>
      </p:sp>
      <p:cxnSp>
        <p:nvCxnSpPr>
          <p:cNvPr id="5" name="Shape 61"/>
          <p:cNvCxnSpPr>
            <a:extLst>
              <a:ext uri="smNativeData">
                <pr:smNativeData xmlns="" xmlns:p14="http://schemas.microsoft.com/office/powerpoint/2010/main" xmlns:pr="smNativeData" val="SMDATA_13_DfSLXhMAAAAlAAAADQAAAA0AAAAAkAAAAEgAAACQAAAASAAAAAAAAAAAAAAAAAAAAAEAAABQAAAAAAAAAAAA8L8AAAAAAAAAAAAAAAAAAP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BAAAAAAAAACKbuAA8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Ipu4AH9/fwAAAAADzMzMAMDA/wB/f38AAAAAAAAAAAAAAAAAAAAAAAAAAAAhAAAAGAAAABQAAACjAgAAyQgAAIgVAADKCAAAEAAAACYAAAAIAAAA//////////8="/>
              </a:ext>
            </a:extLst>
          </p:cNvCxnSpPr>
          <p:nvPr/>
        </p:nvCxnSpPr>
        <p:spPr>
          <a:xfrm rot="5400000">
            <a:off x="1964055" y="-107315"/>
            <a:ext cx="635" cy="3071495"/>
          </a:xfrm>
          <a:prstGeom prst="straightConnector1">
            <a:avLst/>
          </a:prstGeom>
          <a:noFill/>
          <a:ln w="38100" cap="flat" cmpd="sng" algn="ctr">
            <a:solidFill>
              <a:srgbClr val="229BB8"/>
            </a:solidFill>
            <a:prstDash val="solid"/>
            <a:headEnd type="none"/>
            <a:tailEnd type="none"/>
          </a:ln>
          <a:effectLst/>
        </p:spPr>
      </p:cxnSp>
      <p:sp>
        <p:nvSpPr>
          <p:cNvPr id="6" name="Slide Number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jScAAHA1AABZKQAAEAAAACYAAAAIAAAAPIAAAAAAAAA="/>
              </a:ext>
            </a:extLst>
          </p:cNvSpPr>
          <p:nvPr>
            <p:ph type="sldNum" sz="quarter" idx="4"/>
          </p:nvPr>
        </p:nvSpPr>
        <p:spPr/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r">
              <a:defRPr lang="en-us" sz="1100" b="0" i="0">
                <a:solidFill>
                  <a:srgbClr val="8C8C8C"/>
                </a:solidFill>
                <a:latin typeface="Museo 300" charset="0"/>
                <a:ea typeface="Arial" pitchFamily="1" charset="0"/>
                <a:cs typeface="Arial" pitchFamily="1" charset="0"/>
              </a:defRPr>
            </a:lvl1pPr>
          </a:lstStyle>
          <a:p>
            <a:pPr>
              <a:defRPr lang="en-us"/>
            </a:pPr>
            <a:fld id="{C095632D-E7A0-1FE3-EEF2-11B65BBC1844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C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HCwAAPB4AAMYsAAC5IQAAEAAAACYAAAAIAAAAvYAAAP8fAAA="/>
              </a:ext>
            </a:extLst>
          </p:cNvSpPr>
          <p:nvPr>
            <p:ph type="title"/>
          </p:nvPr>
        </p:nvSpPr>
        <p:spPr>
          <a:xfrm>
            <a:off x="1792605" y="4914900"/>
            <a:ext cx="5485765" cy="567055"/>
          </a:xfrm>
          <a:noFill/>
          <a:ln>
            <a:noFill/>
          </a:ln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 algn="l">
              <a:defRPr lang="en-us" sz="2000" b="0" i="0">
                <a:latin typeface="Museo 500" charset="0"/>
                <a:ea typeface="Arial" pitchFamily="1" charset="0"/>
                <a:cs typeface="Museo 500" charset="0"/>
              </a:defRPr>
            </a:lvl1pPr>
          </a:lstStyle>
          <a:p>
            <a:pPr>
              <a:defRPr lang="en-us"/>
            </a:pPr>
            <a:r>
              <a:t>Click to edit Master title style</a:t>
            </a:r>
          </a:p>
        </p:txBody>
      </p:sp>
      <p:sp>
        <p:nvSpPr>
          <p:cNvPr id="3" name="Shape 6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HAAZ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HCwAAbwUAAMYsAAByHQAAEAAAACYAAAAIAAAAPYAAAP8fAAA="/>
              </a:ext>
            </a:extLst>
          </p:cNvSpPr>
          <p:nvPr>
            <p:ph type="pic" idx="2"/>
          </p:nvPr>
        </p:nvSpPr>
        <p:spPr>
          <a:xfrm>
            <a:off x="1792605" y="883285"/>
            <a:ext cx="5485765" cy="3903345"/>
          </a:xfr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0" marR="0" indent="0" algn="l">
              <a:spcBef>
                <a:spcPts val="0"/>
              </a:spcBef>
              <a:buNone/>
              <a:defRPr lang="en-us" sz="3200" b="0" i="0" u="none" strike="noStrike" baseline="0">
                <a:solidFill>
                  <a:srgbClr val="150E53"/>
                </a:solidFill>
                <a:latin typeface="Arial" pitchFamily="1" charset="0"/>
                <a:ea typeface="Arial" pitchFamily="1" charset="0"/>
                <a:cs typeface="Museo 300" charset="0"/>
              </a:defRPr>
            </a:lvl1pPr>
            <a:lvl2pPr marL="457200" marR="0" indent="0" algn="l">
              <a:buNone/>
              <a:defRPr sz="2800" b="0" i="0" u="none" strike="noStrike" baseline="0">
                <a:solidFill>
                  <a:srgbClr val="00000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2pPr>
            <a:lvl3pPr marL="914400" marR="0" indent="0" algn="l">
              <a:buNone/>
              <a:defRPr sz="2400" b="0" i="0" u="none" strike="noStrike" baseline="0">
                <a:solidFill>
                  <a:srgbClr val="00000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3pPr>
            <a:lvl4pPr marL="1371600" marR="0" indent="0" algn="l">
              <a:buNone/>
              <a:defRPr sz="2000" b="0" i="0" u="none" strike="noStrike" baseline="0">
                <a:solidFill>
                  <a:srgbClr val="00000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4pPr>
            <a:lvl5pPr marL="1828800" marR="0" indent="0" algn="l">
              <a:buNone/>
              <a:defRPr sz="2000" b="0" i="0" u="none" strike="noStrike" baseline="0">
                <a:solidFill>
                  <a:srgbClr val="00000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5pPr>
            <a:lvl6pPr marL="2286000" marR="0" indent="0" algn="l">
              <a:buNone/>
              <a:defRPr sz="2000" b="0" i="0" u="none" strike="noStrike" baseline="0">
                <a:solidFill>
                  <a:srgbClr val="00000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6pPr>
            <a:lvl7pPr marL="2743200" marR="0" indent="0" algn="l">
              <a:buNone/>
              <a:defRPr sz="2000" b="0" i="0" u="none" strike="noStrike" baseline="0">
                <a:solidFill>
                  <a:srgbClr val="00000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7pPr>
            <a:lvl8pPr marL="3200400" marR="0" indent="0" algn="l">
              <a:buNone/>
              <a:defRPr sz="2000" b="0" i="0" u="none" strike="noStrike" baseline="0">
                <a:solidFill>
                  <a:srgbClr val="00000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8pPr>
            <a:lvl9pPr marL="3657600" marR="0" indent="0" algn="l">
              <a:buNone/>
              <a:defRPr sz="2000" b="0" i="0" u="none" strike="noStrike" baseline="0">
                <a:solidFill>
                  <a:srgbClr val="00000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9pPr>
          </a:lstStyle>
          <a:p>
            <a:pPr>
              <a:defRPr lang="en-us"/>
            </a:pPr>
            <a:r>
              <a:t>Click icon to add picture</a:t>
            </a:r>
          </a:p>
        </p:txBody>
      </p:sp>
      <p:sp>
        <p:nvSpPr>
          <p:cNvPr id="4" name="Shape 6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HCwAAuSEAAMYsAACsJgAAEAAAACYAAAAIAAAAPYAAAP8fAAA="/>
              </a:ext>
            </a:extLst>
          </p:cNvSpPr>
          <p:nvPr>
            <p:ph idx="1"/>
          </p:nvPr>
        </p:nvSpPr>
        <p:spPr>
          <a:xfrm>
            <a:off x="1792605" y="5481955"/>
            <a:ext cx="5485765" cy="804545"/>
          </a:xfr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0" indent="0">
              <a:buNone/>
              <a:defRPr lang="en-us" sz="1400" b="0" i="0">
                <a:latin typeface="Museo 300" charset="0"/>
                <a:ea typeface="Arial" pitchFamily="1" charset="0"/>
                <a:cs typeface="Museo 300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defRPr lang="en-us"/>
            </a:pPr>
            <a:r>
              <a:t>Edit Master text styles</a:t>
            </a:r>
          </a:p>
        </p:txBody>
      </p:sp>
      <p:sp>
        <p:nvSpPr>
          <p:cNvPr id="5" name="Slide Number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jScAAHA1AABZKQAAEAAAACYAAAAIAAAAPIAAAAAAAAA="/>
              </a:ext>
            </a:extLst>
          </p:cNvSpPr>
          <p:nvPr>
            <p:ph type="sldNum" sz="quarter" idx="4"/>
          </p:nvPr>
        </p:nvSpPr>
        <p:spPr/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r">
              <a:defRPr lang="en-us" sz="1100" b="0" i="0">
                <a:solidFill>
                  <a:srgbClr val="8C8C8C"/>
                </a:solidFill>
                <a:latin typeface="Museo 300" charset="0"/>
                <a:ea typeface="Arial" pitchFamily="1" charset="0"/>
                <a:cs typeface="Arial" pitchFamily="1" charset="0"/>
              </a:defRPr>
            </a:lvl1pPr>
          </a:lstStyle>
          <a:p>
            <a:pPr>
              <a:defRPr lang="en-us"/>
            </a:pPr>
            <a:fld id="{C095632D-2D8D-838F-C36E-DBDA3720358E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9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K0R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yggAAHA1AAB+JgAAEAAAACYAAAAIAAAAvY8AAP8fAAA="/>
              </a:ext>
            </a:extLst>
          </p:cNvSpPr>
          <p:nvPr>
            <p:ph type="body" idx="1"/>
          </p:nvPr>
        </p:nvSpPr>
        <p:spPr>
          <a:xfrm>
            <a:off x="457200" y="1428750"/>
            <a:ext cx="8229600" cy="48285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342900" marR="0" indent="-213360" algn="l">
              <a:spcBef>
                <a:spcPts val="100"/>
              </a:spcBef>
              <a:spcAft>
                <a:spcPts val="100"/>
              </a:spcAft>
              <a:buClrTx/>
              <a:buFont typeface="Arial" pitchFamily="1" charset="0"/>
              <a:buChar char="▪"/>
              <a:defRPr sz="24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Museo 300" charset="0"/>
              </a:defRPr>
            </a:lvl1pPr>
            <a:lvl2pPr marL="742950" marR="0" indent="-177800" algn="l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 pitchFamily="1" charset="0"/>
              <a:buChar char="▪"/>
              <a:defRPr sz="2000" b="0" i="0" u="none" strike="noStrike" baseline="0">
                <a:solidFill>
                  <a:srgbClr val="0070C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2pPr>
            <a:lvl3pPr marL="1143000" marR="0" indent="-165100" algn="l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 pitchFamily="1" charset="0"/>
              <a:buChar char="▪"/>
              <a:defRPr sz="2000" b="0" i="0" u="none" strike="noStrike" baseline="0">
                <a:solidFill>
                  <a:srgbClr val="229BB8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3pPr>
            <a:lvl4pPr marL="1600200" marR="0" indent="-127000" algn="l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 pitchFamily="1" charset="0"/>
              <a:buChar char="–"/>
              <a:defRPr sz="1600" b="0" i="0" u="none" strike="noStrike" baseline="0">
                <a:solidFill>
                  <a:srgbClr val="60606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4pPr>
            <a:lvl5pPr marL="2057400" marR="0" indent="-127000" algn="l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 pitchFamily="1" charset="0"/>
              <a:buChar char="»"/>
              <a:defRPr sz="1600" b="0" i="0" u="none" strike="noStrike" baseline="0">
                <a:solidFill>
                  <a:srgbClr val="60606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5pPr>
            <a:lvl6pPr marL="25146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6pPr>
            <a:lvl7pPr marL="29718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7pPr>
            <a:lvl8pPr marL="34290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8pPr>
            <a:lvl9pPr marL="38862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9pPr>
          </a:lstStyle>
          <a:p>
            <a:endParaRPr/>
          </a:p>
        </p:txBody>
      </p:sp>
      <p:sp>
        <p:nvSpPr>
          <p:cNvPr id="3" name="Shape 1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DwP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9AMAABosAACFBwAAEAAAACYAAAAIAAAAvY8AAP8fAAA="/>
              </a:ext>
            </a:extLst>
          </p:cNvSpPr>
          <p:nvPr>
            <p:ph type="title"/>
          </p:nvPr>
        </p:nvSpPr>
        <p:spPr>
          <a:xfrm>
            <a:off x="457200" y="642620"/>
            <a:ext cx="6711950" cy="57975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 marL="0" marR="0" indent="0" algn="l">
              <a:spcBef>
                <a:spcPts val="0"/>
              </a:spcBef>
              <a:spcAft>
                <a:spcPts val="0"/>
              </a:spcAft>
              <a:defRPr sz="2800" b="0" i="0" u="none" strike="noStrike" baseline="0">
                <a:solidFill>
                  <a:srgbClr val="21218A"/>
                </a:solidFill>
                <a:latin typeface="Arial" pitchFamily="1" charset="0"/>
                <a:ea typeface="Arial" pitchFamily="1" charset="0"/>
                <a:cs typeface="Museo 500" charset="0"/>
              </a:defRPr>
            </a:lvl1pPr>
            <a:lvl2pPr marL="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2pPr>
            <a:lvl3pPr marL="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3pPr>
            <a:lvl4pPr marL="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4pPr>
            <a:lvl5pPr marL="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5pPr>
            <a:lvl6pPr marL="45720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6pPr>
            <a:lvl7pPr marL="91440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7pPr>
            <a:lvl8pPr marL="137160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8pPr>
            <a:lvl9pPr marL="182880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9pPr>
          </a:lstStyle>
          <a:p>
            <a:endParaRPr/>
          </a:p>
        </p:txBody>
      </p:sp>
      <p:pic>
        <p:nvPicPr>
          <p:cNvPr id="4" name="Picture 1" descr="ihtsdo_snomed_combined_b_PMS.png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fSLXhMAAAAlAAAAEQAAAC0AAAAAkAAAAEgAAACQAAAAS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JlyBf///wEAAAAAAAAAAAAAAAAAAAAAAAAAAAAAAAAAAAAAAAAAAAAAAAJ/f38AAAAAA8zMzADAwP8Af39/AAAAAAAAAAAAAAAAAP///wAAAAAAIQAAABgAAAAUAAAAGiwAALQAAADHNgAAlAQAABAAAAAmAAAACAAAAP//////////"/>
              </a:ext>
            </a:extLst>
          </p:cNvPicPr>
          <p:nvPr/>
        </p:nvPicPr>
        <p:blipFill>
          <a:blip r:embed="rId8"/>
          <a:stretch>
            <a:fillRect/>
          </a:stretch>
        </p:blipFill>
        <p:spPr>
          <a:xfrm>
            <a:off x="7169150" y="114300"/>
            <a:ext cx="1735455" cy="62992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Slide Number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HludW0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jScAAHA1AABZKQAAEAAAACYAAAAIAAAAv48AAP8fAAA="/>
              </a:ext>
            </a:extLst>
          </p:cNvSpPr>
          <p:nvPr>
            <p:ph type="sldNum" sz="quarter" idx="4"/>
          </p:nvPr>
        </p:nvSpPr>
        <p:spPr>
          <a:xfrm>
            <a:off x="6553200" y="6429375"/>
            <a:ext cx="2133600" cy="2921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r">
              <a:defRPr sz="1100" b="0" i="0">
                <a:solidFill>
                  <a:srgbClr val="8C8C8C"/>
                </a:solidFill>
                <a:latin typeface="Museo 300" charset="0"/>
                <a:ea typeface="Arial" pitchFamily="1" charset="0"/>
                <a:cs typeface="Arial" pitchFamily="1" charset="0"/>
              </a:defRPr>
            </a:lvl1pPr>
          </a:lstStyle>
          <a:p>
            <a:fld id="{C095632D-95E8-F198-A61C-63CD20525036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5" r:id="rId5"/>
    <p:sldLayoutId id="2147483656" r:id="rId6"/>
  </p:sldLayoutIdLst>
  <p:hf sldNum="0" hdr="0" ftr="0" dt="0"/>
  <p:txStyles>
    <p:title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1" i="1" u="none" strike="noStrike" kern="1" spc="0" baseline="0">
          <a:solidFill>
            <a:srgbClr val="000000"/>
          </a:solidFill>
          <a:effectLst/>
          <a:latin typeface="Museo 500" charset="0"/>
          <a:ea typeface="Arial" pitchFamily="1" charset="0"/>
          <a:cs typeface="Museo 500" charset="0"/>
        </a:defRPr>
      </a:lvl1pPr>
      <a:lvl2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2pPr>
      <a:lvl3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Arial" pitchFamily="1" charset="0"/>
          <a:ea typeface="Arial" pitchFamily="1" charset="0"/>
          <a:cs typeface="Arial" pitchFamily="1" charset="0"/>
        </a:defRPr>
      </a:lvl3pPr>
      <a:lvl4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Arial" pitchFamily="1" charset="0"/>
          <a:ea typeface="Arial" pitchFamily="1" charset="0"/>
          <a:cs typeface="Arial" pitchFamily="1" charset="0"/>
        </a:defRPr>
      </a:lvl4pPr>
      <a:lvl5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Arial" pitchFamily="1" charset="0"/>
          <a:ea typeface="Arial" pitchFamily="1" charset="0"/>
          <a:cs typeface="Arial" pitchFamily="1" charset="0"/>
        </a:defRPr>
      </a:lvl5pPr>
      <a:lvl6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Arial" pitchFamily="1" charset="0"/>
          <a:ea typeface="Arial" pitchFamily="1" charset="0"/>
          <a:cs typeface="Arial" pitchFamily="1" charset="0"/>
        </a:defRPr>
      </a:lvl6pPr>
      <a:lvl7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Arial" pitchFamily="1" charset="0"/>
          <a:ea typeface="Arial" pitchFamily="1" charset="0"/>
          <a:cs typeface="Arial" pitchFamily="1" charset="0"/>
        </a:defRPr>
      </a:lvl7pPr>
      <a:lvl8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Arial" pitchFamily="1" charset="0"/>
          <a:ea typeface="Arial" pitchFamily="1" charset="0"/>
          <a:cs typeface="Arial" pitchFamily="1" charset="0"/>
        </a:defRPr>
      </a:lvl8pPr>
      <a:lvl9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Arial" pitchFamily="1" charset="0"/>
          <a:ea typeface="Arial" pitchFamily="1" charset="0"/>
          <a:cs typeface="Arial" pitchFamily="1" charset="0"/>
        </a:defRPr>
      </a:lvl9pPr>
    </p:titleStyle>
    <p:body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1" i="1" u="none" strike="noStrike" kern="1" spc="0" baseline="0">
          <a:solidFill>
            <a:srgbClr val="000000"/>
          </a:solidFill>
          <a:effectLst/>
          <a:latin typeface="Museo 300" charset="0"/>
          <a:ea typeface="Arial" pitchFamily="1" charset="0"/>
          <a:cs typeface="Museo 300" charset="0"/>
        </a:defRPr>
      </a:lvl1pPr>
      <a:lvl2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1" i="1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2pPr>
      <a:lvl3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1" i="1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3pPr>
      <a:lvl4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1" i="1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4pPr>
      <a:lvl5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1" i="1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5pPr>
      <a:lvl6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6pPr>
      <a:lvl7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7pPr>
      <a:lvl8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8pPr>
      <a:lvl9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9pPr>
    </p:bodyStyle>
    <p:other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1pPr>
      <a:lvl2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2pPr>
      <a:lvl3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3pPr>
      <a:lvl4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4pPr>
      <a:lvl5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5pPr>
      <a:lvl6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6pPr>
      <a:lvl7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7pPr>
      <a:lvl8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8pPr>
      <a:lvl9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A4BAAAQQsAAAg0AAA6FgAAEAAAACYAAAAIAAAAASAAAAAAAAA="/>
              </a:ext>
            </a:extLst>
          </p:cNvSpPr>
          <p:nvPr>
            <p:ph type="ctrTitle"/>
          </p:nvPr>
        </p:nvSpPr>
        <p:spPr>
          <a:xfrm>
            <a:off x="685800" y="1829435"/>
            <a:ext cx="7772400" cy="1783715"/>
          </a:xfrm>
        </p:spPr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/>
          <a:p>
            <a:pPr>
              <a:defRPr lang="en-us"/>
            </a:pPr>
            <a:r>
              <a:rPr lang="en-US" b="1" dirty="0"/>
              <a:t>Substance related d</a:t>
            </a:r>
            <a:r>
              <a:rPr lang="en-us" b="1" dirty="0"/>
              <a:t>isease exacerbations</a:t>
            </a:r>
          </a:p>
        </p:txBody>
      </p:sp>
      <p:sp>
        <p:nvSpPr>
          <p:cNvPr id="3" name="Subtitle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A4BAAA9hcAAJgrAAABIQAAEAAAACYAAAAIAAAAAAAAAAAAAAA="/>
              </a:ext>
            </a:extLst>
          </p:cNvSpPr>
          <p:nvPr>
            <p:ph type="subTitle" idx="1"/>
          </p:nvPr>
        </p:nvSpPr>
        <p:spPr/>
        <p:txBody>
          <a:bodyPr/>
          <a:lstStyle/>
          <a:p>
            <a:pPr>
              <a:defRPr lang="en-us"/>
            </a:pPr>
            <a:r>
              <a:rPr dirty="0"/>
              <a:t>Bruce Goldberg MD, PhD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23F8C7D-83B5-774B-A21C-7B475FFD1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Substance and Aspirin exacerbated asthma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01967D-6577-FB40-A0D9-3CD12308A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554" y="1299612"/>
            <a:ext cx="8722891" cy="4138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427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8595BF-0213-BE42-88D0-6A235C7CB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550" y="3306383"/>
            <a:ext cx="7772400" cy="1362075"/>
          </a:xfrm>
        </p:spPr>
        <p:txBody>
          <a:bodyPr/>
          <a:lstStyle/>
          <a:p>
            <a:pPr algn="ctr"/>
            <a:r>
              <a:rPr lang="en-US" dirty="0"/>
              <a:t>Other use cases</a:t>
            </a:r>
          </a:p>
        </p:txBody>
      </p:sp>
    </p:spTree>
    <p:extLst>
      <p:ext uri="{BB962C8B-B14F-4D97-AF65-F5344CB8AC3E}">
        <p14:creationId xmlns:p14="http://schemas.microsoft.com/office/powerpoint/2010/main" val="25521854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KD4AQ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DQAgAA7wgAAHA1AACXJQAAEAAAACYAAAAIAAAAAAAAAAAAAAA="/>
              </a:ext>
            </a:extLst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241959003 |Non-steroid anti-inflammatory drug-induced angioedema-urticaria (disorder)|</a:t>
            </a:r>
          </a:p>
          <a:p>
            <a:endParaRPr lang="en-us"/>
          </a:p>
        </p:txBody>
      </p:sp>
      <p:sp>
        <p:nvSpPr>
          <p:cNvPr id="3" name="Title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DQAgAAZQQAAF0rAACFBw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Issues identified - 2</a:t>
            </a:r>
          </a:p>
        </p:txBody>
      </p:sp>
      <p:pic>
        <p:nvPicPr>
          <p:cNvPr id="4" name="Picture 3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fSLXhMAAAAlAAAAEQAAAC0AAAAAkAAAAEgAAACQAAAAS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JlyBf///wEAAAAAAAAAAAAAAAAAAAAAAAAAAAAAAAAAAAAAAAAAAAAAAAJ/f38AAAAAA8zMzADAwP8Af39/AAAAAAAAAAAAAAAAAP///wAAAAAAIQAAABgAAAAUAAAAaQYAAI8PAACaLwAAUCY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1042035" y="2529205"/>
            <a:ext cx="6696075" cy="369887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01432CF-B03E-3849-A366-FA0CFB84D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371627004 |Angiotensin converting enzyme inhibitor-aggravated angioedema (disorder)|</a:t>
            </a:r>
            <a:endParaRPr lang="en-US" sz="1800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44AA16C-ED0C-BE4F-A419-14FE73CC1F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900755"/>
            <a:ext cx="8229600" cy="3761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0477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BA38D7A-03DF-914E-BDDE-A916EBBDB5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70744"/>
            <a:ext cx="8229600" cy="382136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E245CA4-9225-3D4A-8D54-E55479CAF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371627004 |Angiotensin converting enzyme inhibitor-aggravated angioedema (disorder)|</a:t>
            </a:r>
            <a:r>
              <a:rPr lang="en-US" sz="1800" dirty="0"/>
              <a:t>- revised model</a:t>
            </a:r>
          </a:p>
        </p:txBody>
      </p:sp>
    </p:spTree>
    <p:extLst>
      <p:ext uri="{BB962C8B-B14F-4D97-AF65-F5344CB8AC3E}">
        <p14:creationId xmlns:p14="http://schemas.microsoft.com/office/powerpoint/2010/main" val="34885588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57200" y="1452880"/>
          <a:ext cx="8229600" cy="222504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/>
                        <a:t>Pattern</a:t>
                      </a:r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/>
                        <a:t>#</a:t>
                      </a:r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  <a:ext uri="smNativeData">
                    <pr:rowheight xmlns:p14="http://schemas.microsoft.com/office/powerpoint/2010/main" xmlns="" xmlns:pr="smNativeData" dt="1586230285" type="min" val="370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/>
                        <a:t>Exacerbation of</a:t>
                      </a:r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/>
                        <a:t>69</a:t>
                      </a:r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  <a:ext uri="smNativeData">
                    <pr:rowheight xmlns:p14="http://schemas.microsoft.com/office/powerpoint/2010/main" xmlns="" xmlns:pr="smNativeData" dt="1586230285" type="min" val="370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/>
                        <a:t>Aggravated by / X aggravated Y</a:t>
                      </a:r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/>
                        <a:t>6</a:t>
                      </a:r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  <a:ext uri="smNativeData">
                    <pr:rowheight xmlns:p14="http://schemas.microsoft.com/office/powerpoint/2010/main" xmlns="" xmlns:pr="smNativeData" dt="1586230285" type="min" val="370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/>
                        <a:t>Worsening X</a:t>
                      </a:r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 dirty="0"/>
                        <a:t>3</a:t>
                      </a:r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  <a:ext uri="smNativeData">
                    <pr:rowheight xmlns:p14="http://schemas.microsoft.com/office/powerpoint/2010/main" xmlns="" xmlns:pr="smNativeData" dt="1586230285" type="min" val="370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/>
                        <a:t>Exacerbated by / X exacerbated Y</a:t>
                      </a:r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/>
                        <a:t>5</a:t>
                      </a:r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  <a:ext uri="smNativeData">
                    <pr:rowheight xmlns:p14="http://schemas.microsoft.com/office/powerpoint/2010/main" xmlns="" xmlns:pr="smNativeData" dt="1586230285" type="min" val="370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/>
                        <a:t>Worse by</a:t>
                      </a:r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 dirty="0"/>
                        <a:t>1</a:t>
                      </a:r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  <a:ext uri="smNativeData">
                    <pr:rowheight xmlns:p14="http://schemas.microsoft.com/office/powerpoint/2010/main" xmlns="" xmlns:pr="smNativeData" dt="1586230285" type="min" val="370840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DQAgAAZQQAAF0rAACFBw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Patterns</a:t>
            </a:r>
          </a:p>
        </p:txBody>
      </p:sp>
    </p:spTree>
    <p:extLst>
      <p:ext uri="{BB962C8B-B14F-4D97-AF65-F5344CB8AC3E}">
        <p14:creationId xmlns:p14="http://schemas.microsoft.com/office/powerpoint/2010/main" val="13668194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F33EC43-76F6-4A4B-9A50-05E487B872E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0874115"/>
              </p:ext>
            </p:extLst>
          </p:nvPr>
        </p:nvGraphicFramePr>
        <p:xfrm>
          <a:off x="457200" y="1667474"/>
          <a:ext cx="8229600" cy="41063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33537">
                  <a:extLst>
                    <a:ext uri="{9D8B030D-6E8A-4147-A177-3AD203B41FA5}">
                      <a16:colId xmlns:a16="http://schemas.microsoft.com/office/drawing/2014/main" val="712622100"/>
                    </a:ext>
                  </a:extLst>
                </a:gridCol>
                <a:gridCol w="4596063">
                  <a:extLst>
                    <a:ext uri="{9D8B030D-6E8A-4147-A177-3AD203B41FA5}">
                      <a16:colId xmlns:a16="http://schemas.microsoft.com/office/drawing/2014/main" val="622676896"/>
                    </a:ext>
                  </a:extLst>
                </a:gridCol>
              </a:tblGrid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eczema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Crohn's disease of small intestine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2925497205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chronic obstructive airways disease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moderate persistent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778917208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chronic asthmatic bronchitis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354019298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peptic ulcer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chronic latent schizophrenia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1760448243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osteoarthritis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exacerbation of mild persistent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1163222043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allergic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idiopathic pulmonary fibrosis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84273096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multiple sclerosis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chronic paranoid schizophrenia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128603862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ulcerative colitis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chronic obstructive bronchitis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3612957868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intermittent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subchronic latent schizophrenia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3568301096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exacerbation of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chronic catatonic schizophrenia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1786577890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bronchiectasis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exacerbation of severe persistent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2717536350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non-infective colitis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chronic congestive heart failure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2811997943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immunoglobulin E-mediated allergic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on chronic right-sided congestive heart failure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1330907929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Moderate acute exacerbation of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subchronic paranoid schizophrenia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1045288933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mild persistent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exacerbation of moderate persistent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523953988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intrinsic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subchronic catatonic schizophrenia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3394258951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Premenstrual exacerbation of dermatosis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Subchronic disorganized schizophrenia with acute exacerbations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3190338247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chronic bronchitis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constitutional dermatitis due to occupation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637629583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severe persistent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chronic schizoaffective schizophrenia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4180318787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congestive heart failure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exacerbation of mild persistent allergic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4032868810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moderate persistent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subchronic schizoaffective schizophrenia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2118832562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chronic schizophrenia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exacerbation of severe persistent allergic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3883851294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mild persistent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asthma co-occurrent with allergic rhinitis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334707325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Pregnancy-related exacerbation of dermatosis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exacerbation of moderate persistent allergic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2771223079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exacerbation of allergic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infective exacerbation of chronic obstructive airways disease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1460813608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exacerbation of immunoglobin E-mediated allergic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exacerbation of chronic obstructive airways disease with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1756597104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exacerbation of intrinsic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exacerbation of asthma co-occurrent with allergic rhinitis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4260417282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Life threatening acute exacerbation of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Chronic obstructive asthma co-occurrent with acute exacerbation of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3717851299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refractory exacerbation of asthma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exacerbation of severe persistent asthma co-occurrent with allergic rhinitis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4167957557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allergic asthma due to infection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severe exacerbation of moderate persistent asthma co-occurrent with allergic rhinitis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1559831288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Exacerbation of Crohn's disease of large intestine (disorder)</a:t>
                      </a:r>
                      <a:endParaRPr lang="en-US" sz="800" b="0" i="0" u="none" strike="noStrike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Acute severe exacerbation of mild persistent allergic asthma co-occurrent with allergic rhinitis (disorder)</a:t>
                      </a:r>
                      <a:endParaRPr lang="en-US" sz="800" b="0" i="0" u="none" strike="noStrike" dirty="0">
                        <a:solidFill>
                          <a:srgbClr val="999999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25548102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6" marR="6016" marT="6016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13479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7A29828E-9111-A442-941C-5CAFBFB80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Exacerbation of X</a:t>
            </a:r>
          </a:p>
        </p:txBody>
      </p:sp>
    </p:spTree>
    <p:extLst>
      <p:ext uri="{BB962C8B-B14F-4D97-AF65-F5344CB8AC3E}">
        <p14:creationId xmlns:p14="http://schemas.microsoft.com/office/powerpoint/2010/main" val="1640381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CA0DCA-8D66-3F44-A960-4773008183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Induce</a:t>
            </a:r>
          </a:p>
          <a:p>
            <a:pPr lvl="1"/>
            <a:r>
              <a:rPr lang="en-US" dirty="0"/>
              <a:t>Effect, cause (to cause the formation of)</a:t>
            </a:r>
          </a:p>
          <a:p>
            <a:r>
              <a:rPr lang="en-US" dirty="0"/>
              <a:t>Exacerbate</a:t>
            </a:r>
          </a:p>
          <a:p>
            <a:pPr lvl="1"/>
            <a:r>
              <a:rPr lang="en-US" dirty="0" err="1"/>
              <a:t>Aggravate,complicate</a:t>
            </a:r>
            <a:r>
              <a:rPr lang="en-US" dirty="0"/>
              <a:t>, worsen</a:t>
            </a:r>
          </a:p>
          <a:p>
            <a:pPr marL="565150" lvl="1" indent="0">
              <a:buNone/>
            </a:pPr>
            <a:endParaRPr lang="en-US" dirty="0"/>
          </a:p>
          <a:p>
            <a:pPr marL="565150" lvl="1" indent="0">
              <a:buNone/>
            </a:pPr>
            <a:r>
              <a:rPr lang="en-US" dirty="0"/>
              <a:t>An induced disorder implies that the disorder does not exist prior to its cause</a:t>
            </a:r>
          </a:p>
          <a:p>
            <a:pPr marL="565150" lvl="1" indent="0">
              <a:buNone/>
            </a:pPr>
            <a:r>
              <a:rPr lang="en-US" dirty="0"/>
              <a:t>An exacerbated disorder implies that the disorder does exist prior to exposure to an aggravating factor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A8CF75-ED91-9B48-BF8B-25E0C791A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X-induced vs. X exacerbated/aggravated by</a:t>
            </a:r>
          </a:p>
        </p:txBody>
      </p:sp>
    </p:spTree>
    <p:extLst>
      <p:ext uri="{BB962C8B-B14F-4D97-AF65-F5344CB8AC3E}">
        <p14:creationId xmlns:p14="http://schemas.microsoft.com/office/powerpoint/2010/main" val="3353642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9D3FC37-4CEE-F44E-B4B6-6FA6378BAB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Concepts with “exacerbated” or ”aggravated” in the FSN are subsumed by Substance induced diseases</a:t>
            </a:r>
          </a:p>
          <a:p>
            <a:r>
              <a:rPr lang="en-US" dirty="0"/>
              <a:t>This is a particular concern for the area of occupational asthma in which substances can worsen pre-existing asthma and/or cause new onset asthma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737E17-ACFA-FB4E-AF7E-D989A459B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Issues in SNOMED regarding Substance induced disease and disease exacerbation</a:t>
            </a:r>
          </a:p>
        </p:txBody>
      </p:sp>
    </p:spTree>
    <p:extLst>
      <p:ext uri="{BB962C8B-B14F-4D97-AF65-F5344CB8AC3E}">
        <p14:creationId xmlns:p14="http://schemas.microsoft.com/office/powerpoint/2010/main" val="2452461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3A0790-DD92-A349-9B1A-9C0F2AAE2E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Aspirin-induced asthma is erroneous. Aspirin does not cause asthma de novo but rather can worsen pre-existing asthma.</a:t>
            </a:r>
          </a:p>
          <a:p>
            <a:pPr marL="129540" indent="0" algn="ctr">
              <a:buNone/>
            </a:pPr>
            <a:r>
              <a:rPr lang="en-US" sz="1400" b="1" dirty="0"/>
              <a:t>Aspirin-exacerbated asthma</a:t>
            </a:r>
            <a:r>
              <a:rPr lang="en-US" sz="1400" dirty="0"/>
              <a:t>. Allergy Asthma Clin Immunol. 2008;4(2):75‐83. doi:10.1186/1710-1492-4-2-75)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3D6FB9-B0E2-1A40-9B60-EC0C6ADF5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sz="2400" dirty="0"/>
            </a:br>
            <a:r>
              <a:rPr lang="en-US" sz="2400" dirty="0"/>
              <a:t>407674008 |Aspirin-induced asthma (disorder)|</a:t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60F354-1B2F-3444-A61A-06DD3F051E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774725"/>
            <a:ext cx="5334000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73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3AC4832-F956-9640-9068-3B6F0C1CA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366" y="3152635"/>
            <a:ext cx="7772400" cy="1362075"/>
          </a:xfrm>
        </p:spPr>
        <p:txBody>
          <a:bodyPr/>
          <a:lstStyle/>
          <a:p>
            <a:pPr algn="ctr"/>
            <a:r>
              <a:rPr lang="en-US" dirty="0"/>
              <a:t>Alternate models</a:t>
            </a:r>
          </a:p>
        </p:txBody>
      </p:sp>
    </p:spTree>
    <p:extLst>
      <p:ext uri="{BB962C8B-B14F-4D97-AF65-F5344CB8AC3E}">
        <p14:creationId xmlns:p14="http://schemas.microsoft.com/office/powerpoint/2010/main" val="1375431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223894C-6B4C-6A46-AB17-B9871B0B0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Aspirin exacerbated asthma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D49493-35ED-8743-B8E4-288F06D47263}"/>
              </a:ext>
            </a:extLst>
          </p:cNvPr>
          <p:cNvSpPr txBox="1"/>
          <p:nvPr/>
        </p:nvSpPr>
        <p:spPr>
          <a:xfrm>
            <a:off x="457200" y="5745345"/>
            <a:ext cx="8229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 Exacerbation of asthma (disorder) is a subtype of asthma (is this correct?), Aspirin exacerbated asthma (disorder) inherits a parent of Chemical-induced asthma (disorder) implying that the asthma is caused by aspirin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F6E83DC7-70E2-7542-AABF-ADB74A27C5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43797"/>
            <a:ext cx="8229600" cy="3875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325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E2999F-BCD2-1743-96AD-8F6FB651AB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452245"/>
            <a:ext cx="8549235" cy="4658360"/>
          </a:xfrm>
        </p:spPr>
        <p:txBody>
          <a:bodyPr/>
          <a:lstStyle/>
          <a:p>
            <a:r>
              <a:rPr lang="en-US" sz="1800" dirty="0"/>
              <a:t>Convert 424199006 |Substance induced asthma (disorder)|and 92807009 |Chemical-induced asthma (disorder)|into Substance exacerbated asthma (disorder) and Chemical-exacerbated asthma </a:t>
            </a:r>
            <a:r>
              <a:rPr lang="en-US" sz="2000" dirty="0"/>
              <a:t>(disorder) 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F161E85-FAB3-8D44-BFA8-95B597A5D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D03F207-B0C4-CA4C-8814-F6D486FF48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446" y="2488776"/>
            <a:ext cx="4264554" cy="27309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0CA9C7F-49A2-7C44-9DDE-3A2BD9E641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1754" y="2488776"/>
            <a:ext cx="4188595" cy="3300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291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C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DQAgAAcQkAAKobAABhDQAAEAAAACYAAAAIAAAAgYAAAAAAAAA="/>
              </a:ext>
            </a:extLst>
          </p:cNvSpPr>
          <p:nvPr>
            <p:ph type="body" idx="1"/>
          </p:nvPr>
        </p:nvSpPr>
        <p:spPr>
          <a:xfrm>
            <a:off x="457200" y="1534795"/>
            <a:ext cx="4039870" cy="640080"/>
          </a:xfrm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0" i="0">
                <a:latin typeface="Museo 500" charset="0"/>
                <a:ea typeface="Arial" pitchFamily="1" charset="0"/>
                <a:cs typeface="Museo 30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t>Current location</a:t>
            </a:r>
          </a:p>
        </p:txBody>
      </p:sp>
      <p:pic>
        <p:nvPicPr>
          <p:cNvPr id="3" name="Picture 9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fSLXhMAAAAlAAAAEQAAAC0AAAAAkAAAAEgAAACQAAAAS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JlyBf///wEAAAAAAAAAAAAAAAAAAAAAAAAAAAAAAAAAAAAAAAAAAAAAAAJ/f38AAAAAA8zMzADAwP8Af39/AAAAAAAAAAAAAAAAAP///wAAAAAAIQAAABgAAAAUAAAAwgUAAJAQAABJFQAAGB8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935990" y="2692400"/>
            <a:ext cx="2524125" cy="23622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Text Placeholder 6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C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IA5AA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CTHAAAcQkAAHA1AABhDQAAEAAAACYAAAAIAAAAgYAAAAAAAAA="/>
              </a:ext>
            </a:extLst>
          </p:cNvSpPr>
          <p:nvPr>
            <p:ph type="body" idx="3"/>
          </p:nvPr>
        </p:nvSpPr>
        <p:spPr>
          <a:xfrm>
            <a:off x="4645025" y="1534795"/>
            <a:ext cx="4041775" cy="640080"/>
          </a:xfrm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0" i="0">
                <a:latin typeface="Museo 500" charset="0"/>
                <a:ea typeface="Arial" pitchFamily="1" charset="0"/>
                <a:cs typeface="Museo 30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t>Proposed location</a:t>
            </a:r>
          </a:p>
        </p:txBody>
      </p:sp>
      <p:pic>
        <p:nvPicPr>
          <p:cNvPr id="5" name="Picture 10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fSLXhMAAAAlAAAAEQAAAC0AAAAAkAAAAEgAAACQAAAAS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JlyBf///wEAAAAAAAAAAAAAAAAAAAAAAAAAAAAAAAAAAAAAAAAAAAAAAAJ/f38AAAAAA8zMzADAwP8Af39/AAAAAAAAAAAAAAAAAP///wAAAAAAIQAAABgAAAAUAAAAkxwAAJAQAACvNwAA0Rs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4645025" y="2692400"/>
            <a:ext cx="4406900" cy="182943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6" name="Title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C4yAA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DQAgAA9AMAAF0rAACFBw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410660005 |Aggravated by (attribute)|</a:t>
            </a:r>
          </a:p>
        </p:txBody>
      </p:sp>
      <p:sp>
        <p:nvSpPr>
          <p:cNvPr id="7" name="TextBox 11"/>
          <p:cNvSpPr>
            <a:extLst>
              <a:ext uri="smNativeData">
                <pr:smNativeData xmlns="" xmlns:p14="http://schemas.microsoft.com/office/powerpoint/2010/main" xmlns:pr="smNativeData" val="SMDATA_13_DfSLXhMAAAAlAAAAZAAAAE0AAAAAkAAAAEgAAACQAAAAS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J8JAAAMAAAAEAAAAAAAAAAAAAAAAAAAAAAAAAAeAAAAaAAAAAAAAAAAAAAAAAAAAAAAAAAAAAAAECcAABAnAAAAAAAAAAAAAAAAAAAAAAAAAAAAAAAAAAAAAAAAAAAAABQAAAAAAAAAwMD/AAAAAABkAAAAMgAAAAAAAABkAAAAAAAAAH9/fwAKAAAAHwAAAFQAAAAAmXIF////AQAAAAAAAAAAAAAAAAAAAAAAAAAAAAAAAAAAAAAAAAAAAAAAAH9/fwAAAAADzMzMAMDA/wB/f38AAAAAAAAAAAAAAAAAAAAAAAAAAAAhAAAAGAAAABQAAAA/BgAA/SIAAOk2AAA1JgAAECAAACYAAAAIAAAA//////////8="/>
              </a:ext>
            </a:extLst>
          </p:cNvSpPr>
          <p:nvPr/>
        </p:nvSpPr>
        <p:spPr>
          <a:xfrm>
            <a:off x="1015365" y="5687695"/>
            <a:ext cx="7910830" cy="52324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r>
              <a:rPr lang="en-us"/>
              <a:t>Proposed domain: clinical findings and disorders</a:t>
            </a:r>
          </a:p>
          <a:p>
            <a:r>
              <a:rPr lang="en-us"/>
              <a:t>Proposed range: clinical findings and disorders, substances, physical forces, physical objects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3524497-D3A9-424D-8DF1-DD2362C143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33650" y="2511425"/>
            <a:ext cx="4076700" cy="2540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B4226F6-4CAD-FA4C-A5B4-58BCC9806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281239006 |Exacerbation of asthma (disorder)|- remodel using GCIs</a:t>
            </a:r>
          </a:p>
        </p:txBody>
      </p:sp>
    </p:spTree>
    <p:extLst>
      <p:ext uri="{BB962C8B-B14F-4D97-AF65-F5344CB8AC3E}">
        <p14:creationId xmlns:p14="http://schemas.microsoft.com/office/powerpoint/2010/main" val="2204056172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808080"/>
      </a:dk2>
      <a:lt2>
        <a:srgbClr val="00000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Presentation">
      <a:majorFont>
        <a:latin typeface="Museo 500"/>
        <a:ea typeface="Arial"/>
        <a:cs typeface="Museo 500"/>
      </a:majorFont>
      <a:minorFont>
        <a:latin typeface="Museo 300"/>
        <a:ea typeface="Arial"/>
        <a:cs typeface="Museo 300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808080"/>
        </a:dk2>
        <a:lt2>
          <a:srgbClr val="000000"/>
        </a:lt2>
        <a:accent1>
          <a:srgbClr val="009972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00CC99"/>
        </a:accent5>
        <a:accent6>
          <a:srgbClr val="2D2DB9"/>
        </a:accent6>
        <a:hlink>
          <a:srgbClr val="0000E5"/>
        </a:hlink>
        <a:folHlink>
          <a:srgbClr val="2D2D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808080"/>
        </a:dk2>
        <a:lt2>
          <a:srgbClr val="000000"/>
        </a:lt2>
        <a:accent1>
          <a:srgbClr val="009972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00CC99"/>
        </a:accent5>
        <a:accent6>
          <a:srgbClr val="2D2DB9"/>
        </a:accent6>
        <a:hlink>
          <a:srgbClr val="0000E5"/>
        </a:hlink>
        <a:folHlink>
          <a:srgbClr val="2D2D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F3F3F3"/>
      </a:dk2>
      <a:lt2>
        <a:srgbClr val="158158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Presentation">
      <a:majorFont>
        <a:latin typeface="Museo 500"/>
        <a:ea typeface="Arial"/>
        <a:cs typeface="Museo 500"/>
      </a:majorFont>
      <a:minorFont>
        <a:latin typeface="Museo 300"/>
        <a:ea typeface="Arial"/>
        <a:cs typeface="Museo 300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F3F3F3"/>
        </a:dk2>
        <a:lt2>
          <a:srgbClr val="158158"/>
        </a:lt2>
        <a:accent1>
          <a:srgbClr val="058DC7"/>
        </a:accent1>
        <a:accent2>
          <a:srgbClr val="50B432"/>
        </a:accent2>
        <a:accent3>
          <a:srgbClr val="ED561B"/>
        </a:accent3>
        <a:accent4>
          <a:srgbClr val="EDEF00"/>
        </a:accent4>
        <a:accent5>
          <a:srgbClr val="24CBE5"/>
        </a:accent5>
        <a:accent6>
          <a:srgbClr val="64E572"/>
        </a:accent6>
        <a:hlink>
          <a:srgbClr val="2200CC"/>
        </a:hlink>
        <a:folHlink>
          <a:srgbClr val="551A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F3F3F3"/>
        </a:dk2>
        <a:lt2>
          <a:srgbClr val="158158"/>
        </a:lt2>
        <a:accent1>
          <a:srgbClr val="058DC7"/>
        </a:accent1>
        <a:accent2>
          <a:srgbClr val="50B432"/>
        </a:accent2>
        <a:accent3>
          <a:srgbClr val="ED561B"/>
        </a:accent3>
        <a:accent4>
          <a:srgbClr val="EDEF00"/>
        </a:accent4>
        <a:accent5>
          <a:srgbClr val="24CBE5"/>
        </a:accent5>
        <a:accent6>
          <a:srgbClr val="64E572"/>
        </a:accent6>
        <a:hlink>
          <a:srgbClr val="2200CC"/>
        </a:hlink>
        <a:folHlink>
          <a:srgbClr val="551A8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">
      <a:majorFont>
        <a:latin typeface="Museo 500"/>
        <a:ea typeface="Arial"/>
        <a:cs typeface="Museo 500"/>
      </a:majorFont>
      <a:minorFont>
        <a:latin typeface="Museo 300"/>
        <a:ea typeface="Arial"/>
        <a:cs typeface="Museo 300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705</TotalTime>
  <Words>976</Words>
  <Application>Microsoft Macintosh PowerPoint</Application>
  <PresentationFormat>On-screen Show (4:3)</PresentationFormat>
  <Paragraphs>111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Helvetica Neue</vt:lpstr>
      <vt:lpstr>Museo 300</vt:lpstr>
      <vt:lpstr>Museo 500</vt:lpstr>
      <vt:lpstr>Presentation</vt:lpstr>
      <vt:lpstr>Substance related disease exacerbations</vt:lpstr>
      <vt:lpstr>X-induced vs. X exacerbated/aggravated by</vt:lpstr>
      <vt:lpstr>Issues in SNOMED regarding Substance induced disease and disease exacerbation</vt:lpstr>
      <vt:lpstr> 407674008 |Aspirin-induced asthma (disorder)| </vt:lpstr>
      <vt:lpstr>Alternate models</vt:lpstr>
      <vt:lpstr>Aspirin exacerbated asthma</vt:lpstr>
      <vt:lpstr>Option 2</vt:lpstr>
      <vt:lpstr>410660005 |Aggravated by (attribute)|</vt:lpstr>
      <vt:lpstr>281239006 |Exacerbation of asthma (disorder)|- remodel using GCIs</vt:lpstr>
      <vt:lpstr>Substance and Aspirin exacerbated asthma</vt:lpstr>
      <vt:lpstr>Other use cases</vt:lpstr>
      <vt:lpstr>Issues identified - 2</vt:lpstr>
      <vt:lpstr>371627004 |Angiotensin converting enzyme inhibitor-aggravated angioedema (disorder)|</vt:lpstr>
      <vt:lpstr>371627004 |Angiotensin converting enzyme inhibitor-aggravated angioedema (disorder)|- revised model</vt:lpstr>
      <vt:lpstr>Patterns</vt:lpstr>
      <vt:lpstr>Exacerbation of 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Disease exacerbations</dc:title>
  <dc:subject/>
  <dc:creator>Bruce J. Goldberg</dc:creator>
  <cp:keywords/>
  <dc:description/>
  <cp:lastModifiedBy>Bruce Goldberg</cp:lastModifiedBy>
  <cp:revision>4</cp:revision>
  <dcterms:created xsi:type="dcterms:W3CDTF">2018-05-10T21:49:45Z</dcterms:created>
  <dcterms:modified xsi:type="dcterms:W3CDTF">2020-06-02T16:07:10Z</dcterms:modified>
</cp:coreProperties>
</file>