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6" r:id="rId4"/>
    <p:sldId id="267" r:id="rId5"/>
    <p:sldId id="260" r:id="rId6"/>
    <p:sldId id="257" r:id="rId7"/>
    <p:sldId id="258" r:id="rId8"/>
    <p:sldId id="259" r:id="rId9"/>
    <p:sldId id="269" r:id="rId10"/>
    <p:sldId id="270" r:id="rId11"/>
    <p:sldId id="271" r:id="rId12"/>
    <p:sldId id="272" r:id="rId13"/>
    <p:sldId id="268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3"/>
    <p:restoredTop sz="96322"/>
  </p:normalViewPr>
  <p:slideViewPr>
    <p:cSldViewPr snapToGrid="0" snapToObjects="1">
      <p:cViewPr>
        <p:scale>
          <a:sx n="130" d="100"/>
          <a:sy n="130" d="100"/>
        </p:scale>
        <p:origin x="160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F73E9-1B68-8543-A31C-E02F472A5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B2FBC0-8E38-2D45-B095-1F12B52198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6976E-1818-644D-9D9E-6A1139A88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D153F-1BE6-0641-96F7-19274CE8B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07A49-C01B-9E4C-BCC4-B7980E95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4DB68-0B6B-4C49-B64D-FEB211EC8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A08D9-4BFB-E14B-A6A8-E0469BB02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46FC9-9CB5-B446-8528-09157673C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61796-FBB4-DD41-97AF-1A6366BB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A1B1D-5153-BD47-B6FF-9FEF78044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9356B9-8A36-E647-A677-99761FDDC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665BD5-18FB-E842-A06E-C6E2C70B4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7C8B5-2BA3-6045-94DB-D554EBAEF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E48E6-69C4-A546-80F2-678E4C66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ECD98-BEBE-7F48-A1BB-9DBC41F88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1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B5397-9823-8F48-AB74-37887D38D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FC692-3F78-9F42-90CA-91E3448FE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8C219-C118-C841-9756-1B903DA1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0FB6B-DDBA-0045-AD19-899795DC6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887D6-0FB6-1645-A5A6-DE50E794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B8FD0-F846-0A49-8A12-5C68F6AEB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B797D-C3B5-FD48-B541-032BA632E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09F47-1666-084B-975D-AEB0E1D30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A7E17-48AB-2341-A121-7734737A7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A5CE2-AE02-2E46-A393-EC500E48A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9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495E4-D5F2-2B4B-83FF-D80CF56BE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CFBA4-DB83-4443-BBF1-A6DC22C3E9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25B12-B60C-F041-B11E-39A82E6E0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D3B3D-4037-E243-A92B-B7E25EA7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0A3D50-7943-FE42-8226-4A7527689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B6102-909B-8448-95A6-40191D25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15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7F3A-B562-E745-B85C-4D85E6E1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0C0660-A833-8641-9757-9B22684B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EA4CFC-144C-9248-9DCF-6B38B0D2D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00CF06-E3A3-194D-B73E-3CCD1A9BD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1BEF00-DBFA-F741-9FCE-00E41A519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FC832B-F327-7140-BBE1-B9E36BB89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CFFD0B-F7CB-DB41-A7FE-C419FD12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111A0-AF35-4B40-95FA-11FD8BA6F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4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26B1-4F61-1947-9A79-A0767E6CD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BF4EC-E5C2-F84E-A952-960763FC9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3E5A2-D400-7146-8377-70BCD62D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83216-EEB6-074B-9A88-14100D9D1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53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ACCD89-730F-D243-A623-C7A185E3F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DDD331-595B-0E48-971B-F42E36D7D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B8E27-9B60-0C40-A8B6-40708D3EF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6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2C3FD-91AE-5B44-8EE0-F7B105CF9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CF325-4C20-C34E-905F-47121D803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605A6-A8F5-FB42-9D10-379065F24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280254-2BA6-7040-8235-2B507D248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24FD4-4A1C-6840-BA12-053320F32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D16EF-B33C-6545-BA6B-F8973B87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1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3EDA-A5CB-7D41-B588-6EB2A547D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99211D-67C6-6C45-AE4D-6251FA810B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6A8685-FAAF-F941-993D-FBDD34D2C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71A887-A701-474F-BB3A-C557CA9A8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7E17C-A04F-4243-9032-BEE5AD118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83E1E-FC90-9746-815E-0FF11D9D5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4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5F899-EC46-DF44-AEC8-C423F803B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4B610-C018-C444-ACDB-8A7651E04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60E11-C579-E543-A12D-F1B40E5B4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A0579-5B99-A546-9CDA-C25DEDAE0F22}" type="datetimeFigureOut">
              <a:rPr lang="en-US" smtClean="0"/>
              <a:t>6/2/20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3BE1A-3090-774B-A125-EDE50CB49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23371-58C9-3C49-B729-69DBA9DC8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1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28545-4E6E-1047-8BA7-E7DECB0BD4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testing to evaluate the impact of retiring 362977000 |Sequela (disorder)|</a:t>
            </a:r>
          </a:p>
        </p:txBody>
      </p:sp>
    </p:spTree>
    <p:extLst>
      <p:ext uri="{BB962C8B-B14F-4D97-AF65-F5344CB8AC3E}">
        <p14:creationId xmlns:p14="http://schemas.microsoft.com/office/powerpoint/2010/main" val="3693092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73AAE-98A0-41AF-9D60-EAD45B125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concepts with only removed inferences - 1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775457-FA65-44E1-9D4B-8F2203BD24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3562" y="1825625"/>
            <a:ext cx="980487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85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E012B-F598-4570-83E1-1CD061088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concepts with only removed inferences - 2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6C4B78-0FDE-4D8C-9B9D-4185FC0A11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79624"/>
            <a:ext cx="10515600" cy="309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64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246CA-F21A-42C2-A39B-16F1B782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776"/>
          </a:xfrm>
        </p:spPr>
        <p:txBody>
          <a:bodyPr>
            <a:noAutofit/>
          </a:bodyPr>
          <a:lstStyle/>
          <a:p>
            <a:r>
              <a:rPr lang="en-US" sz="3600" dirty="0"/>
              <a:t>Examples of concepts with only removed inferences - 3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C793138-4209-42C7-A9BD-F4FC57991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1890" y="1217627"/>
            <a:ext cx="1107627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78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C394E7D-BDE0-4375-981E-FBA83B93F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that had 362977000 |Sequela (disorder)|as the only parent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C87F30B-008E-4337-91EF-910CF442DA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866" y="2737386"/>
            <a:ext cx="3390476" cy="19238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ABAB10-B85C-4C4D-B8F8-867A050CDF5B}"/>
              </a:ext>
            </a:extLst>
          </p:cNvPr>
          <p:cNvSpPr txBox="1"/>
          <p:nvPr/>
        </p:nvSpPr>
        <p:spPr>
          <a:xfrm>
            <a:off x="2329761" y="5603629"/>
            <a:ext cx="6050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These are moved directly under 64572001 |Disease (disorder)|</a:t>
            </a:r>
          </a:p>
        </p:txBody>
      </p:sp>
    </p:spTree>
    <p:extLst>
      <p:ext uri="{BB962C8B-B14F-4D97-AF65-F5344CB8AC3E}">
        <p14:creationId xmlns:p14="http://schemas.microsoft.com/office/powerpoint/2010/main" val="2033129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63EC8-5296-4B5C-991E-2A043ACD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F3123-31C7-435D-AC48-8C4425A7C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Little impact from inactivating sequela as most </a:t>
            </a:r>
            <a:r>
              <a:rPr lang="en-US" dirty="0" err="1"/>
              <a:t>most</a:t>
            </a:r>
            <a:r>
              <a:rPr lang="en-US" dirty="0"/>
              <a:t> descendants have one or more other parents and removing sequelae often results in the inheritance of more specific parents</a:t>
            </a:r>
          </a:p>
          <a:p>
            <a:r>
              <a:rPr lang="en-US" dirty="0"/>
              <a:t>Question:</a:t>
            </a:r>
          </a:p>
          <a:p>
            <a:pPr lvl="1"/>
            <a:r>
              <a:rPr lang="en-US" dirty="0"/>
              <a:t>Would it be useful to organize all disorders following disorders, procedures or events under a single hierarchy using GCIs?</a:t>
            </a:r>
          </a:p>
        </p:txBody>
      </p:sp>
    </p:spTree>
    <p:extLst>
      <p:ext uri="{BB962C8B-B14F-4D97-AF65-F5344CB8AC3E}">
        <p14:creationId xmlns:p14="http://schemas.microsoft.com/office/powerpoint/2010/main" val="353178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676A-8A1B-BB4D-BD3E-8A5C3A5CD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1864"/>
            <a:ext cx="10515600" cy="1325563"/>
          </a:xfrm>
        </p:spPr>
        <p:txBody>
          <a:bodyPr/>
          <a:lstStyle/>
          <a:p>
            <a:r>
              <a:rPr lang="en-US" dirty="0"/>
              <a:t>Initial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31026-E1A5-EE4A-92F0-C1CED16E3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426"/>
            <a:ext cx="10515600" cy="5048821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678 descendants of Sequela (disorder)</a:t>
            </a:r>
          </a:p>
          <a:p>
            <a:pPr lvl="1"/>
            <a:r>
              <a:rPr lang="en-US" sz="1600" dirty="0"/>
              <a:t>6 concepts modeled with a parent of Sequela (disorder) do not have an after relationship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1546 concepts that contain an  after relationship to a disorder, procedure or event do not have a parent of Sequela (disorder)</a:t>
            </a:r>
          </a:p>
          <a:p>
            <a:pPr lvl="1"/>
            <a:r>
              <a:rPr lang="en-US" sz="1600" dirty="0"/>
              <a:t>106 concepts represent traumatic injuries</a:t>
            </a:r>
          </a:p>
          <a:p>
            <a:pPr lvl="2"/>
            <a:r>
              <a:rPr lang="en-US" sz="1100" dirty="0"/>
              <a:t>(&lt;&lt;64572001 |Disease| minus &lt;&lt;362977000 |Sequela|): 255234002 |After| = (&lt;&lt;773760007 |Traumatic event (event)|)</a:t>
            </a:r>
          </a:p>
          <a:p>
            <a:pPr lvl="1"/>
            <a:r>
              <a:rPr lang="en-US" sz="1600" dirty="0"/>
              <a:t>611 concepts represent postoperative complications</a:t>
            </a:r>
          </a:p>
          <a:p>
            <a:pPr lvl="2"/>
            <a:r>
              <a:rPr lang="en-US" sz="1100" dirty="0"/>
              <a:t>(&lt;&lt;64572001 |Disease| minus &lt;&lt;362977000 |Sequela|): 255234002 |After| = (&lt;&lt;387713003 |Surgical procedure (procedure)|)</a:t>
            </a:r>
          </a:p>
          <a:p>
            <a:pPr lvl="1"/>
            <a:r>
              <a:rPr lang="en-US" sz="1600" dirty="0"/>
              <a:t>836 concepts represent other than above</a:t>
            </a:r>
          </a:p>
          <a:p>
            <a:pPr lvl="2"/>
            <a:r>
              <a:rPr lang="en-US" sz="1100" dirty="0"/>
              <a:t>(&lt;&lt;64572001 |Disease| minus &lt;&lt;362977000 |Sequela|): 255234002 |After| != (&lt;&lt;387713003 |Surgical procedure (procedure)| OR &lt;&lt;773760007 |Traumatic event (event)|)</a:t>
            </a:r>
          </a:p>
          <a:p>
            <a:pPr lvl="2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F6E61C-7779-4466-96B2-859F356EC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752" y="2099237"/>
            <a:ext cx="6303810" cy="19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0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384ED-A14E-4353-A173-E8D3BEDC4D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dirty="0"/>
              <a:t>Examples of other disorders modeled with AFTER relationships that did not include a parent of sequela (disorder) -1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109FDC7-7A9F-415E-BCB3-C993EF48D6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04786"/>
            <a:ext cx="6627137" cy="20289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C01D89-B57A-494A-A3FD-6AD5C63E8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821" y="4172836"/>
            <a:ext cx="7056498" cy="23200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91213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E8091-8D27-40D4-8291-D7E841860FF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dirty="0"/>
              <a:t>Examples of other disorders modeled with AFTER relationships that did not include a parent of sequela (disorder) -2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123BFA-5E92-4BDD-AB21-9EC69BBFEB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5665"/>
            <a:ext cx="7420161" cy="21347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B6F80F-FCF9-46A6-8AB7-7265F0E6B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700" y="4275411"/>
            <a:ext cx="7440660" cy="221746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79740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9F0B-C4F2-4D7D-9CBA-0F28FD085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A4C52-BD49-4514-9E1E-A1428A451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Retired 362977000 |Sequela (disorder)|</a:t>
            </a:r>
            <a:r>
              <a:rPr lang="en-US" dirty="0" err="1"/>
              <a:t>maybeA</a:t>
            </a:r>
            <a:r>
              <a:rPr lang="en-US" dirty="0"/>
              <a:t> 64572001 |Disease (disorder)|</a:t>
            </a:r>
          </a:p>
          <a:p>
            <a:r>
              <a:rPr lang="en-US" dirty="0"/>
              <a:t>Retired 720349002 |Sequelae of infectious disease (disorder)|as a duplicate of 123976001 |Post-infectious disorder (disorder)| (results in equivalency error after Sequela (disorder) replaced by Disease (disorder)</a:t>
            </a:r>
          </a:p>
        </p:txBody>
      </p:sp>
    </p:spTree>
    <p:extLst>
      <p:ext uri="{BB962C8B-B14F-4D97-AF65-F5344CB8AC3E}">
        <p14:creationId xmlns:p14="http://schemas.microsoft.com/office/powerpoint/2010/main" val="217943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13B3-81A4-4647-A054-577CD9B94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Inferred not previously stated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6B5097-EA84-DA4B-BF1A-2CA964C581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6439" y="1837123"/>
            <a:ext cx="4446124" cy="472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128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38407-113E-804A-AD73-83C4B5BC8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Removed inferred relationships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1C7897D-E332-3B42-8EEC-C368C8C80E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3285" y="2001157"/>
            <a:ext cx="5420352" cy="405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96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85F606-C284-8540-A40C-744FB1713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with both added and removed inferences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F68F6C2-EC7D-D745-98E9-852AC17ED0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37663" y="1825625"/>
            <a:ext cx="4582674" cy="4351338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AEE0869-22A4-3242-A39E-4B69ABEB64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14573" y="1825625"/>
            <a:ext cx="46968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071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EF5B3-4020-4DB7-9A70-280002F7C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with either added or removed inferences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4B19EC-10E8-4D44-BBB1-A7B84CB4CC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0413" y="1825625"/>
            <a:ext cx="799117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99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378</Words>
  <Application>Microsoft Macintosh PowerPoint</Application>
  <PresentationFormat>Widescreen</PresentationFormat>
  <Paragraphs>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Additional testing to evaluate the impact of retiring 362977000 |Sequela (disorder)|</vt:lpstr>
      <vt:lpstr>Initial findings</vt:lpstr>
      <vt:lpstr>Examples of other disorders modeled with AFTER relationships that did not include a parent of sequela (disorder) -1</vt:lpstr>
      <vt:lpstr>Examples of other disorders modeled with AFTER relationships that did not include a parent of sequela (disorder) -2</vt:lpstr>
      <vt:lpstr>Testing</vt:lpstr>
      <vt:lpstr>Inferred not previously stated</vt:lpstr>
      <vt:lpstr>Removed inferred relationships</vt:lpstr>
      <vt:lpstr>Concepts with both added and removed inferences</vt:lpstr>
      <vt:lpstr>Concepts with either added or removed inferences </vt:lpstr>
      <vt:lpstr>Examples of concepts with only removed inferences - 1</vt:lpstr>
      <vt:lpstr>Examples of concepts with only removed inferences - 2</vt:lpstr>
      <vt:lpstr>Examples of concepts with only removed inferences - 3</vt:lpstr>
      <vt:lpstr>Concepts that had 362977000 |Sequela (disorder)|as the only parent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Goldberg</dc:creator>
  <cp:lastModifiedBy>Bruce Goldberg</cp:lastModifiedBy>
  <cp:revision>17</cp:revision>
  <dcterms:created xsi:type="dcterms:W3CDTF">2020-05-27T20:20:00Z</dcterms:created>
  <dcterms:modified xsi:type="dcterms:W3CDTF">2020-06-02T15:52:01Z</dcterms:modified>
</cp:coreProperties>
</file>