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7" r:id="rId6"/>
    <p:sldId id="257" r:id="rId7"/>
    <p:sldId id="269" r:id="rId8"/>
    <p:sldId id="275" r:id="rId9"/>
    <p:sldId id="274" r:id="rId10"/>
    <p:sldId id="276" r:id="rId11"/>
    <p:sldId id="266" r:id="rId12"/>
    <p:sldId id="265" r:id="rId13"/>
    <p:sldId id="263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55D765-A3BD-3646-A247-3F45D5344450}" v="82" dt="2020-01-11T00:29:22.5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93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 Goldberg" userId="929c9dc6-a6dc-407d-a9bb-3979b4f82f0b" providerId="ADAL" clId="{3B55D765-A3BD-3646-A247-3F45D5344450}"/>
    <pc:docChg chg="undo custSel addSld delSld modSld sldOrd">
      <pc:chgData name="Bruce J Goldberg" userId="929c9dc6-a6dc-407d-a9bb-3979b4f82f0b" providerId="ADAL" clId="{3B55D765-A3BD-3646-A247-3F45D5344450}" dt="2020-01-11T00:30:09.796" v="1994" actId="20577"/>
      <pc:docMkLst>
        <pc:docMk/>
      </pc:docMkLst>
      <pc:sldChg chg="addSp modSp">
        <pc:chgData name="Bruce J Goldberg" userId="929c9dc6-a6dc-407d-a9bb-3979b4f82f0b" providerId="ADAL" clId="{3B55D765-A3BD-3646-A247-3F45D5344450}" dt="2020-01-10T17:47:48.261" v="1326" actId="1076"/>
        <pc:sldMkLst>
          <pc:docMk/>
          <pc:sldMk cId="1422871507" sldId="257"/>
        </pc:sldMkLst>
        <pc:spChg chg="mod">
          <ac:chgData name="Bruce J Goldberg" userId="929c9dc6-a6dc-407d-a9bb-3979b4f82f0b" providerId="ADAL" clId="{3B55D765-A3BD-3646-A247-3F45D5344450}" dt="2020-01-10T17:47:25.938" v="1325" actId="20577"/>
          <ac:spMkLst>
            <pc:docMk/>
            <pc:sldMk cId="1422871507" sldId="257"/>
            <ac:spMk id="2" creationId="{C96B07E1-7152-4EB8-9D5A-12106CFF9A10}"/>
          </ac:spMkLst>
        </pc:spChg>
        <pc:spChg chg="mod">
          <ac:chgData name="Bruce J Goldberg" userId="929c9dc6-a6dc-407d-a9bb-3979b4f82f0b" providerId="ADAL" clId="{3B55D765-A3BD-3646-A247-3F45D5344450}" dt="2020-01-10T17:47:16.844" v="1303" actId="20577"/>
          <ac:spMkLst>
            <pc:docMk/>
            <pc:sldMk cId="1422871507" sldId="257"/>
            <ac:spMk id="3" creationId="{36481C4F-A65E-4A3B-87F9-CCF2DA7B40CA}"/>
          </ac:spMkLst>
        </pc:spChg>
        <pc:cxnChg chg="add mod">
          <ac:chgData name="Bruce J Goldberg" userId="929c9dc6-a6dc-407d-a9bb-3979b4f82f0b" providerId="ADAL" clId="{3B55D765-A3BD-3646-A247-3F45D5344450}" dt="2020-01-10T17:47:48.261" v="1326" actId="1076"/>
          <ac:cxnSpMkLst>
            <pc:docMk/>
            <pc:sldMk cId="1422871507" sldId="257"/>
            <ac:cxnSpMk id="5" creationId="{AA0B9C67-B202-A944-81EE-1853092D839B}"/>
          </ac:cxnSpMkLst>
        </pc:cxnChg>
      </pc:sldChg>
      <pc:sldChg chg="del">
        <pc:chgData name="Bruce J Goldberg" userId="929c9dc6-a6dc-407d-a9bb-3979b4f82f0b" providerId="ADAL" clId="{3B55D765-A3BD-3646-A247-3F45D5344450}" dt="2020-01-10T17:46:34.658" v="1292" actId="2696"/>
        <pc:sldMkLst>
          <pc:docMk/>
          <pc:sldMk cId="585478117" sldId="258"/>
        </pc:sldMkLst>
      </pc:sldChg>
      <pc:sldChg chg="modSp add del">
        <pc:chgData name="Bruce J Goldberg" userId="929c9dc6-a6dc-407d-a9bb-3979b4f82f0b" providerId="ADAL" clId="{3B55D765-A3BD-3646-A247-3F45D5344450}" dt="2020-01-10T18:34:23.967" v="1471" actId="20577"/>
        <pc:sldMkLst>
          <pc:docMk/>
          <pc:sldMk cId="896548713" sldId="259"/>
        </pc:sldMkLst>
        <pc:spChg chg="mod">
          <ac:chgData name="Bruce J Goldberg" userId="929c9dc6-a6dc-407d-a9bb-3979b4f82f0b" providerId="ADAL" clId="{3B55D765-A3BD-3646-A247-3F45D5344450}" dt="2020-01-10T18:34:23.967" v="1471" actId="20577"/>
          <ac:spMkLst>
            <pc:docMk/>
            <pc:sldMk cId="896548713" sldId="259"/>
            <ac:spMk id="2" creationId="{4D2941FD-AB6E-4C00-9646-7EF30376A7AE}"/>
          </ac:spMkLst>
        </pc:spChg>
      </pc:sldChg>
      <pc:sldChg chg="modSp add del">
        <pc:chgData name="Bruce J Goldberg" userId="929c9dc6-a6dc-407d-a9bb-3979b4f82f0b" providerId="ADAL" clId="{3B55D765-A3BD-3646-A247-3F45D5344450}" dt="2020-01-10T18:34:44.774" v="1508" actId="20577"/>
        <pc:sldMkLst>
          <pc:docMk/>
          <pc:sldMk cId="866143859" sldId="260"/>
        </pc:sldMkLst>
        <pc:spChg chg="mod">
          <ac:chgData name="Bruce J Goldberg" userId="929c9dc6-a6dc-407d-a9bb-3979b4f82f0b" providerId="ADAL" clId="{3B55D765-A3BD-3646-A247-3F45D5344450}" dt="2020-01-10T18:34:44.774" v="1508" actId="20577"/>
          <ac:spMkLst>
            <pc:docMk/>
            <pc:sldMk cId="866143859" sldId="260"/>
            <ac:spMk id="2" creationId="{16FEE1B1-CA5A-4CD3-80AC-9298088FF1FD}"/>
          </ac:spMkLst>
        </pc:spChg>
      </pc:sldChg>
      <pc:sldChg chg="del">
        <pc:chgData name="Bruce J Goldberg" userId="929c9dc6-a6dc-407d-a9bb-3979b4f82f0b" providerId="ADAL" clId="{3B55D765-A3BD-3646-A247-3F45D5344450}" dt="2020-01-10T19:55:39.319" v="1601" actId="2696"/>
        <pc:sldMkLst>
          <pc:docMk/>
          <pc:sldMk cId="1716025539" sldId="261"/>
        </pc:sldMkLst>
      </pc:sldChg>
      <pc:sldChg chg="del">
        <pc:chgData name="Bruce J Goldberg" userId="929c9dc6-a6dc-407d-a9bb-3979b4f82f0b" providerId="ADAL" clId="{3B55D765-A3BD-3646-A247-3F45D5344450}" dt="2020-01-10T19:57:06.395" v="1602" actId="2696"/>
        <pc:sldMkLst>
          <pc:docMk/>
          <pc:sldMk cId="534102544" sldId="262"/>
        </pc:sldMkLst>
      </pc:sldChg>
      <pc:sldChg chg="addSp delSp modSp">
        <pc:chgData name="Bruce J Goldberg" userId="929c9dc6-a6dc-407d-a9bb-3979b4f82f0b" providerId="ADAL" clId="{3B55D765-A3BD-3646-A247-3F45D5344450}" dt="2020-01-10T20:19:53.773" v="1678" actId="692"/>
        <pc:sldMkLst>
          <pc:docMk/>
          <pc:sldMk cId="915546960" sldId="263"/>
        </pc:sldMkLst>
        <pc:spChg chg="mod">
          <ac:chgData name="Bruce J Goldberg" userId="929c9dc6-a6dc-407d-a9bb-3979b4f82f0b" providerId="ADAL" clId="{3B55D765-A3BD-3646-A247-3F45D5344450}" dt="2020-01-10T20:12:01.524" v="1620" actId="20577"/>
          <ac:spMkLst>
            <pc:docMk/>
            <pc:sldMk cId="915546960" sldId="263"/>
            <ac:spMk id="2" creationId="{1BFBDAF0-24BA-4D5A-990E-3B2DD2F76BCD}"/>
          </ac:spMkLst>
        </pc:spChg>
        <pc:picChg chg="add del mod">
          <ac:chgData name="Bruce J Goldberg" userId="929c9dc6-a6dc-407d-a9bb-3979b4f82f0b" providerId="ADAL" clId="{3B55D765-A3BD-3646-A247-3F45D5344450}" dt="2020-01-10T20:14:17.468" v="1643"/>
          <ac:picMkLst>
            <pc:docMk/>
            <pc:sldMk cId="915546960" sldId="263"/>
            <ac:picMk id="3" creationId="{E14ED149-87B7-0B4E-8AF3-C29B059F1482}"/>
          </ac:picMkLst>
        </pc:picChg>
        <pc:picChg chg="add mod">
          <ac:chgData name="Bruce J Goldberg" userId="929c9dc6-a6dc-407d-a9bb-3979b4f82f0b" providerId="ADAL" clId="{3B55D765-A3BD-3646-A247-3F45D5344450}" dt="2020-01-10T20:19:53.773" v="1678" actId="692"/>
          <ac:picMkLst>
            <pc:docMk/>
            <pc:sldMk cId="915546960" sldId="263"/>
            <ac:picMk id="5" creationId="{504AD017-98F9-BD48-ABE1-621FD30F4748}"/>
          </ac:picMkLst>
        </pc:picChg>
      </pc:sldChg>
      <pc:sldChg chg="addSp delSp modSp">
        <pc:chgData name="Bruce J Goldberg" userId="929c9dc6-a6dc-407d-a9bb-3979b4f82f0b" providerId="ADAL" clId="{3B55D765-A3BD-3646-A247-3F45D5344450}" dt="2020-01-10T20:20:16.738" v="1681" actId="1076"/>
        <pc:sldMkLst>
          <pc:docMk/>
          <pc:sldMk cId="4143869216" sldId="264"/>
        </pc:sldMkLst>
        <pc:spChg chg="mod">
          <ac:chgData name="Bruce J Goldberg" userId="929c9dc6-a6dc-407d-a9bb-3979b4f82f0b" providerId="ADAL" clId="{3B55D765-A3BD-3646-A247-3F45D5344450}" dt="2020-01-10T20:12:22.971" v="1637" actId="20577"/>
          <ac:spMkLst>
            <pc:docMk/>
            <pc:sldMk cId="4143869216" sldId="264"/>
            <ac:spMk id="2" creationId="{622D94E2-AB35-43ED-8163-4ADA05583159}"/>
          </ac:spMkLst>
        </pc:spChg>
        <pc:spChg chg="add del mod">
          <ac:chgData name="Bruce J Goldberg" userId="929c9dc6-a6dc-407d-a9bb-3979b4f82f0b" providerId="ADAL" clId="{3B55D765-A3BD-3646-A247-3F45D5344450}" dt="2020-01-10T20:12:27.594" v="1639"/>
          <ac:spMkLst>
            <pc:docMk/>
            <pc:sldMk cId="4143869216" sldId="264"/>
            <ac:spMk id="3" creationId="{75D536BC-F640-EA4F-B038-638F6DA90964}"/>
          </ac:spMkLst>
        </pc:spChg>
        <pc:spChg chg="add del mod">
          <ac:chgData name="Bruce J Goldberg" userId="929c9dc6-a6dc-407d-a9bb-3979b4f82f0b" providerId="ADAL" clId="{3B55D765-A3BD-3646-A247-3F45D5344450}" dt="2020-01-10T20:18:46.003" v="1673" actId="478"/>
          <ac:spMkLst>
            <pc:docMk/>
            <pc:sldMk cId="4143869216" sldId="264"/>
            <ac:spMk id="6" creationId="{4D844D48-12C8-DA46-A111-EE0A5EBFC56B}"/>
          </ac:spMkLst>
        </pc:spChg>
        <pc:picChg chg="add del">
          <ac:chgData name="Bruce J Goldberg" userId="929c9dc6-a6dc-407d-a9bb-3979b4f82f0b" providerId="ADAL" clId="{3B55D765-A3BD-3646-A247-3F45D5344450}" dt="2020-01-10T20:18:38.987" v="1672" actId="478"/>
          <ac:picMkLst>
            <pc:docMk/>
            <pc:sldMk cId="4143869216" sldId="264"/>
            <ac:picMk id="5" creationId="{121C768B-5E03-FF41-B193-4CBD1DB5D759}"/>
          </ac:picMkLst>
        </pc:picChg>
        <pc:picChg chg="add mod">
          <ac:chgData name="Bruce J Goldberg" userId="929c9dc6-a6dc-407d-a9bb-3979b4f82f0b" providerId="ADAL" clId="{3B55D765-A3BD-3646-A247-3F45D5344450}" dt="2020-01-10T20:20:16.738" v="1681" actId="1076"/>
          <ac:picMkLst>
            <pc:docMk/>
            <pc:sldMk cId="4143869216" sldId="264"/>
            <ac:picMk id="7" creationId="{6B221354-50F6-6A46-B079-0BD1C5B0AF27}"/>
          </ac:picMkLst>
        </pc:picChg>
      </pc:sldChg>
      <pc:sldChg chg="modSp ord">
        <pc:chgData name="Bruce J Goldberg" userId="929c9dc6-a6dc-407d-a9bb-3979b4f82f0b" providerId="ADAL" clId="{3B55D765-A3BD-3646-A247-3F45D5344450}" dt="2020-01-10T19:53:50.784" v="1600" actId="20577"/>
        <pc:sldMkLst>
          <pc:docMk/>
          <pc:sldMk cId="4037952615" sldId="265"/>
        </pc:sldMkLst>
        <pc:spChg chg="mod">
          <ac:chgData name="Bruce J Goldberg" userId="929c9dc6-a6dc-407d-a9bb-3979b4f82f0b" providerId="ADAL" clId="{3B55D765-A3BD-3646-A247-3F45D5344450}" dt="2020-01-10T19:53:50.784" v="1600" actId="20577"/>
          <ac:spMkLst>
            <pc:docMk/>
            <pc:sldMk cId="4037952615" sldId="265"/>
            <ac:spMk id="2" creationId="{8812829A-A0EA-4494-BC83-4DEB7B8E6FA7}"/>
          </ac:spMkLst>
        </pc:spChg>
      </pc:sldChg>
      <pc:sldChg chg="addSp modSp ord">
        <pc:chgData name="Bruce J Goldberg" userId="929c9dc6-a6dc-407d-a9bb-3979b4f82f0b" providerId="ADAL" clId="{3B55D765-A3BD-3646-A247-3F45D5344450}" dt="2020-01-10T19:45:27.636" v="1555" actId="1076"/>
        <pc:sldMkLst>
          <pc:docMk/>
          <pc:sldMk cId="3671634996" sldId="266"/>
        </pc:sldMkLst>
        <pc:spChg chg="mod">
          <ac:chgData name="Bruce J Goldberg" userId="929c9dc6-a6dc-407d-a9bb-3979b4f82f0b" providerId="ADAL" clId="{3B55D765-A3BD-3646-A247-3F45D5344450}" dt="2020-01-10T19:45:18" v="1551"/>
          <ac:spMkLst>
            <pc:docMk/>
            <pc:sldMk cId="3671634996" sldId="266"/>
            <ac:spMk id="2" creationId="{8F8CB156-7A3F-47B9-849F-C58FAC4D5A3A}"/>
          </ac:spMkLst>
        </pc:spChg>
        <pc:spChg chg="add mod">
          <ac:chgData name="Bruce J Goldberg" userId="929c9dc6-a6dc-407d-a9bb-3979b4f82f0b" providerId="ADAL" clId="{3B55D765-A3BD-3646-A247-3F45D5344450}" dt="2020-01-10T19:45:27.636" v="1555" actId="1076"/>
          <ac:spMkLst>
            <pc:docMk/>
            <pc:sldMk cId="3671634996" sldId="266"/>
            <ac:spMk id="3" creationId="{B61223C3-0FF2-794E-BE56-00DC1055261D}"/>
          </ac:spMkLst>
        </pc:spChg>
      </pc:sldChg>
      <pc:sldChg chg="del">
        <pc:chgData name="Bruce J Goldberg" userId="929c9dc6-a6dc-407d-a9bb-3979b4f82f0b" providerId="ADAL" clId="{3B55D765-A3BD-3646-A247-3F45D5344450}" dt="2020-01-10T20:20:31.493" v="1682" actId="2696"/>
        <pc:sldMkLst>
          <pc:docMk/>
          <pc:sldMk cId="1359801631" sldId="267"/>
        </pc:sldMkLst>
      </pc:sldChg>
      <pc:sldChg chg="del">
        <pc:chgData name="Bruce J Goldberg" userId="929c9dc6-a6dc-407d-a9bb-3979b4f82f0b" providerId="ADAL" clId="{3B55D765-A3BD-3646-A247-3F45D5344450}" dt="2020-01-10T20:43:56.008" v="1683" actId="2696"/>
        <pc:sldMkLst>
          <pc:docMk/>
          <pc:sldMk cId="4118294752" sldId="268"/>
        </pc:sldMkLst>
      </pc:sldChg>
      <pc:sldChg chg="addSp delSp modSp ord">
        <pc:chgData name="Bruce J Goldberg" userId="929c9dc6-a6dc-407d-a9bb-3979b4f82f0b" providerId="ADAL" clId="{3B55D765-A3BD-3646-A247-3F45D5344450}" dt="2020-01-10T17:48:28.315" v="1327"/>
        <pc:sldMkLst>
          <pc:docMk/>
          <pc:sldMk cId="650590263" sldId="269"/>
        </pc:sldMkLst>
        <pc:spChg chg="add del mod">
          <ac:chgData name="Bruce J Goldberg" userId="929c9dc6-a6dc-407d-a9bb-3979b4f82f0b" providerId="ADAL" clId="{3B55D765-A3BD-3646-A247-3F45D5344450}" dt="2020-01-09T23:10:04.662" v="9"/>
          <ac:spMkLst>
            <pc:docMk/>
            <pc:sldMk cId="650590263" sldId="269"/>
            <ac:spMk id="3" creationId="{389B9000-0875-1949-AD7D-394D4CDFC6FE}"/>
          </ac:spMkLst>
        </pc:spChg>
        <pc:spChg chg="add del mod">
          <ac:chgData name="Bruce J Goldberg" userId="929c9dc6-a6dc-407d-a9bb-3979b4f82f0b" providerId="ADAL" clId="{3B55D765-A3BD-3646-A247-3F45D5344450}" dt="2020-01-09T23:16:43.841" v="26" actId="478"/>
          <ac:spMkLst>
            <pc:docMk/>
            <pc:sldMk cId="650590263" sldId="269"/>
            <ac:spMk id="5" creationId="{7DBCCBE9-85B3-4C41-A579-E6FA53EFAA34}"/>
          </ac:spMkLst>
        </pc:spChg>
        <pc:spChg chg="add del mod">
          <ac:chgData name="Bruce J Goldberg" userId="929c9dc6-a6dc-407d-a9bb-3979b4f82f0b" providerId="ADAL" clId="{3B55D765-A3BD-3646-A247-3F45D5344450}" dt="2020-01-09T23:18:18.557" v="33" actId="478"/>
          <ac:spMkLst>
            <pc:docMk/>
            <pc:sldMk cId="650590263" sldId="269"/>
            <ac:spMk id="6" creationId="{DCCA7220-712E-F847-AA05-127D0BB9D0D4}"/>
          </ac:spMkLst>
        </pc:spChg>
        <pc:spChg chg="add del mod">
          <ac:chgData name="Bruce J Goldberg" userId="929c9dc6-a6dc-407d-a9bb-3979b4f82f0b" providerId="ADAL" clId="{3B55D765-A3BD-3646-A247-3F45D5344450}" dt="2020-01-10T00:51:07.021" v="44" actId="478"/>
          <ac:spMkLst>
            <pc:docMk/>
            <pc:sldMk cId="650590263" sldId="269"/>
            <ac:spMk id="8" creationId="{25066948-1447-2A41-B97F-07B54B163478}"/>
          </ac:spMkLst>
        </pc:spChg>
        <pc:spChg chg="add del mod">
          <ac:chgData name="Bruce J Goldberg" userId="929c9dc6-a6dc-407d-a9bb-3979b4f82f0b" providerId="ADAL" clId="{3B55D765-A3BD-3646-A247-3F45D5344450}" dt="2020-01-10T00:51:12.156" v="45" actId="478"/>
          <ac:spMkLst>
            <pc:docMk/>
            <pc:sldMk cId="650590263" sldId="269"/>
            <ac:spMk id="9" creationId="{B303703F-ADDD-1B4F-8209-B561AAC56673}"/>
          </ac:spMkLst>
        </pc:spChg>
        <pc:spChg chg="add del mod">
          <ac:chgData name="Bruce J Goldberg" userId="929c9dc6-a6dc-407d-a9bb-3979b4f82f0b" providerId="ADAL" clId="{3B55D765-A3BD-3646-A247-3F45D5344450}" dt="2020-01-10T00:51:01.508" v="43" actId="478"/>
          <ac:spMkLst>
            <pc:docMk/>
            <pc:sldMk cId="650590263" sldId="269"/>
            <ac:spMk id="10" creationId="{5EF733B7-ADD9-854E-A109-8A44D56EED1B}"/>
          </ac:spMkLst>
        </pc:spChg>
        <pc:spChg chg="add mod">
          <ac:chgData name="Bruce J Goldberg" userId="929c9dc6-a6dc-407d-a9bb-3979b4f82f0b" providerId="ADAL" clId="{3B55D765-A3BD-3646-A247-3F45D5344450}" dt="2020-01-10T00:52:12.945" v="49" actId="1076"/>
          <ac:spMkLst>
            <pc:docMk/>
            <pc:sldMk cId="650590263" sldId="269"/>
            <ac:spMk id="11" creationId="{4BFCEBAE-B94D-BE4D-8547-4EFE8D5A11CC}"/>
          </ac:spMkLst>
        </pc:spChg>
        <pc:spChg chg="mod">
          <ac:chgData name="Bruce J Goldberg" userId="929c9dc6-a6dc-407d-a9bb-3979b4f82f0b" providerId="ADAL" clId="{3B55D765-A3BD-3646-A247-3F45D5344450}" dt="2020-01-10T01:29:30.084" v="86" actId="20577"/>
          <ac:spMkLst>
            <pc:docMk/>
            <pc:sldMk cId="650590263" sldId="269"/>
            <ac:spMk id="16" creationId="{888D8448-D99E-4F86-A308-1396D2A19A72}"/>
          </ac:spMkLst>
        </pc:spChg>
        <pc:picChg chg="add mod">
          <ac:chgData name="Bruce J Goldberg" userId="929c9dc6-a6dc-407d-a9bb-3979b4f82f0b" providerId="ADAL" clId="{3B55D765-A3BD-3646-A247-3F45D5344450}" dt="2020-01-09T23:10:10.493" v="10" actId="1076"/>
          <ac:picMkLst>
            <pc:docMk/>
            <pc:sldMk cId="650590263" sldId="269"/>
            <ac:picMk id="4" creationId="{29DD6CC3-5575-704E-8D88-0BF924E59F1B}"/>
          </ac:picMkLst>
        </pc:picChg>
        <pc:picChg chg="add del">
          <ac:chgData name="Bruce J Goldberg" userId="929c9dc6-a6dc-407d-a9bb-3979b4f82f0b" providerId="ADAL" clId="{3B55D765-A3BD-3646-A247-3F45D5344450}" dt="2020-01-10T00:49:49.181" v="35"/>
          <ac:picMkLst>
            <pc:docMk/>
            <pc:sldMk cId="650590263" sldId="269"/>
            <ac:picMk id="7" creationId="{FED8DEB2-8D91-E145-8CA6-0A9BAB62274A}"/>
          </ac:picMkLst>
        </pc:picChg>
        <pc:picChg chg="del">
          <ac:chgData name="Bruce J Goldberg" userId="929c9dc6-a6dc-407d-a9bb-3979b4f82f0b" providerId="ADAL" clId="{3B55D765-A3BD-3646-A247-3F45D5344450}" dt="2020-01-09T23:09:59.011" v="8" actId="478"/>
          <ac:picMkLst>
            <pc:docMk/>
            <pc:sldMk cId="650590263" sldId="269"/>
            <ac:picMk id="1026" creationId="{95B1C8EC-85B7-4A1B-A2AB-516B54C42748}"/>
          </ac:picMkLst>
        </pc:picChg>
      </pc:sldChg>
      <pc:sldChg chg="del">
        <pc:chgData name="Bruce J Goldberg" userId="929c9dc6-a6dc-407d-a9bb-3979b4f82f0b" providerId="ADAL" clId="{3B55D765-A3BD-3646-A247-3F45D5344450}" dt="2020-01-10T20:43:56.016" v="1684" actId="2696"/>
        <pc:sldMkLst>
          <pc:docMk/>
          <pc:sldMk cId="2975400467" sldId="271"/>
        </pc:sldMkLst>
      </pc:sldChg>
      <pc:sldChg chg="del">
        <pc:chgData name="Bruce J Goldberg" userId="929c9dc6-a6dc-407d-a9bb-3979b4f82f0b" providerId="ADAL" clId="{3B55D765-A3BD-3646-A247-3F45D5344450}" dt="2020-01-10T20:43:56.093" v="1685" actId="2696"/>
        <pc:sldMkLst>
          <pc:docMk/>
          <pc:sldMk cId="797948975" sldId="272"/>
        </pc:sldMkLst>
      </pc:sldChg>
      <pc:sldChg chg="del">
        <pc:chgData name="Bruce J Goldberg" userId="929c9dc6-a6dc-407d-a9bb-3979b4f82f0b" providerId="ADAL" clId="{3B55D765-A3BD-3646-A247-3F45D5344450}" dt="2020-01-10T20:43:56.276" v="1686" actId="2696"/>
        <pc:sldMkLst>
          <pc:docMk/>
          <pc:sldMk cId="572251395" sldId="273"/>
        </pc:sldMkLst>
      </pc:sldChg>
      <pc:sldChg chg="addSp modSp add ord">
        <pc:chgData name="Bruce J Goldberg" userId="929c9dc6-a6dc-407d-a9bb-3979b4f82f0b" providerId="ADAL" clId="{3B55D765-A3BD-3646-A247-3F45D5344450}" dt="2020-01-10T17:52:12.148" v="1360" actId="6549"/>
        <pc:sldMkLst>
          <pc:docMk/>
          <pc:sldMk cId="523409474" sldId="274"/>
        </pc:sldMkLst>
        <pc:spChg chg="mod">
          <ac:chgData name="Bruce J Goldberg" userId="929c9dc6-a6dc-407d-a9bb-3979b4f82f0b" providerId="ADAL" clId="{3B55D765-A3BD-3646-A247-3F45D5344450}" dt="2020-01-10T17:52:12.148" v="1360" actId="6549"/>
          <ac:spMkLst>
            <pc:docMk/>
            <pc:sldMk cId="523409474" sldId="274"/>
            <ac:spMk id="2" creationId="{47647EAE-8C76-0343-8563-AB6BB8B7AF3B}"/>
          </ac:spMkLst>
        </pc:spChg>
        <pc:spChg chg="mod">
          <ac:chgData name="Bruce J Goldberg" userId="929c9dc6-a6dc-407d-a9bb-3979b4f82f0b" providerId="ADAL" clId="{3B55D765-A3BD-3646-A247-3F45D5344450}" dt="2020-01-10T01:40:20.199" v="105" actId="400"/>
          <ac:spMkLst>
            <pc:docMk/>
            <pc:sldMk cId="523409474" sldId="274"/>
            <ac:spMk id="3" creationId="{5F45328C-27B1-C149-B119-EBFE3E9890CD}"/>
          </ac:spMkLst>
        </pc:spChg>
        <pc:spChg chg="add mod">
          <ac:chgData name="Bruce J Goldberg" userId="929c9dc6-a6dc-407d-a9bb-3979b4f82f0b" providerId="ADAL" clId="{3B55D765-A3BD-3646-A247-3F45D5344450}" dt="2020-01-10T02:53:45.576" v="930" actId="20577"/>
          <ac:spMkLst>
            <pc:docMk/>
            <pc:sldMk cId="523409474" sldId="274"/>
            <ac:spMk id="4" creationId="{E0251A61-F5AE-3246-9E2E-C29BDF29A6D3}"/>
          </ac:spMkLst>
        </pc:spChg>
      </pc:sldChg>
      <pc:sldChg chg="addSp delSp modSp add ord">
        <pc:chgData name="Bruce J Goldberg" userId="929c9dc6-a6dc-407d-a9bb-3979b4f82f0b" providerId="ADAL" clId="{3B55D765-A3BD-3646-A247-3F45D5344450}" dt="2020-01-10T17:51:48.200" v="1349" actId="20577"/>
        <pc:sldMkLst>
          <pc:docMk/>
          <pc:sldMk cId="1032242062" sldId="275"/>
        </pc:sldMkLst>
        <pc:spChg chg="mod">
          <ac:chgData name="Bruce J Goldberg" userId="929c9dc6-a6dc-407d-a9bb-3979b4f82f0b" providerId="ADAL" clId="{3B55D765-A3BD-3646-A247-3F45D5344450}" dt="2020-01-10T17:51:48.200" v="1349" actId="20577"/>
          <ac:spMkLst>
            <pc:docMk/>
            <pc:sldMk cId="1032242062" sldId="275"/>
            <ac:spMk id="2" creationId="{F0E5681C-65FC-874C-A275-02D21E3619DC}"/>
          </ac:spMkLst>
        </pc:spChg>
        <pc:spChg chg="del">
          <ac:chgData name="Bruce J Goldberg" userId="929c9dc6-a6dc-407d-a9bb-3979b4f82f0b" providerId="ADAL" clId="{3B55D765-A3BD-3646-A247-3F45D5344450}" dt="2020-01-10T02:45:57.916" v="603"/>
          <ac:spMkLst>
            <pc:docMk/>
            <pc:sldMk cId="1032242062" sldId="275"/>
            <ac:spMk id="3" creationId="{4B9920C2-2C1B-2C44-872D-925102EC25B0}"/>
          </ac:spMkLst>
        </pc:spChg>
        <pc:picChg chg="add mod">
          <ac:chgData name="Bruce J Goldberg" userId="929c9dc6-a6dc-407d-a9bb-3979b4f82f0b" providerId="ADAL" clId="{3B55D765-A3BD-3646-A247-3F45D5344450}" dt="2020-01-10T02:45:57.916" v="603"/>
          <ac:picMkLst>
            <pc:docMk/>
            <pc:sldMk cId="1032242062" sldId="275"/>
            <ac:picMk id="4" creationId="{EF541018-BDD2-BF40-9AAA-271E9A4225EE}"/>
          </ac:picMkLst>
        </pc:picChg>
      </pc:sldChg>
      <pc:sldChg chg="modSp add ord">
        <pc:chgData name="Bruce J Goldberg" userId="929c9dc6-a6dc-407d-a9bb-3979b4f82f0b" providerId="ADAL" clId="{3B55D765-A3BD-3646-A247-3F45D5344450}" dt="2020-01-10T17:54:20.740" v="1438" actId="20577"/>
        <pc:sldMkLst>
          <pc:docMk/>
          <pc:sldMk cId="3016202288" sldId="276"/>
        </pc:sldMkLst>
        <pc:spChg chg="mod">
          <ac:chgData name="Bruce J Goldberg" userId="929c9dc6-a6dc-407d-a9bb-3979b4f82f0b" providerId="ADAL" clId="{3B55D765-A3BD-3646-A247-3F45D5344450}" dt="2020-01-10T17:54:01.579" v="1432" actId="20577"/>
          <ac:spMkLst>
            <pc:docMk/>
            <pc:sldMk cId="3016202288" sldId="276"/>
            <ac:spMk id="2" creationId="{DEE931A5-B203-394D-A741-F5F7CBBA7D63}"/>
          </ac:spMkLst>
        </pc:spChg>
        <pc:spChg chg="mod">
          <ac:chgData name="Bruce J Goldberg" userId="929c9dc6-a6dc-407d-a9bb-3979b4f82f0b" providerId="ADAL" clId="{3B55D765-A3BD-3646-A247-3F45D5344450}" dt="2020-01-10T17:54:20.740" v="1438" actId="20577"/>
          <ac:spMkLst>
            <pc:docMk/>
            <pc:sldMk cId="3016202288" sldId="276"/>
            <ac:spMk id="3" creationId="{47D1A3A1-CFD4-174C-B0FA-46D4CD987FCB}"/>
          </ac:spMkLst>
        </pc:spChg>
      </pc:sldChg>
      <pc:sldChg chg="addSp delSp modSp add">
        <pc:chgData name="Bruce J Goldberg" userId="929c9dc6-a6dc-407d-a9bb-3979b4f82f0b" providerId="ADAL" clId="{3B55D765-A3BD-3646-A247-3F45D5344450}" dt="2020-01-10T19:53:14.345" v="1561" actId="1076"/>
        <pc:sldMkLst>
          <pc:docMk/>
          <pc:sldMk cId="375267822" sldId="277"/>
        </pc:sldMkLst>
        <pc:spChg chg="mod">
          <ac:chgData name="Bruce J Goldberg" userId="929c9dc6-a6dc-407d-a9bb-3979b4f82f0b" providerId="ADAL" clId="{3B55D765-A3BD-3646-A247-3F45D5344450}" dt="2020-01-10T19:52:53.150" v="1559"/>
          <ac:spMkLst>
            <pc:docMk/>
            <pc:sldMk cId="375267822" sldId="277"/>
            <ac:spMk id="2" creationId="{78E64579-54DC-AC4B-AACA-3E84B2885019}"/>
          </ac:spMkLst>
        </pc:spChg>
        <pc:spChg chg="del">
          <ac:chgData name="Bruce J Goldberg" userId="929c9dc6-a6dc-407d-a9bb-3979b4f82f0b" providerId="ADAL" clId="{3B55D765-A3BD-3646-A247-3F45D5344450}" dt="2020-01-10T19:48:40.839" v="1558"/>
          <ac:spMkLst>
            <pc:docMk/>
            <pc:sldMk cId="375267822" sldId="277"/>
            <ac:spMk id="3" creationId="{54448842-DA2C-BA47-9FA7-BD87225EE93B}"/>
          </ac:spMkLst>
        </pc:spChg>
        <pc:spChg chg="add mod">
          <ac:chgData name="Bruce J Goldberg" userId="929c9dc6-a6dc-407d-a9bb-3979b4f82f0b" providerId="ADAL" clId="{3B55D765-A3BD-3646-A247-3F45D5344450}" dt="2020-01-10T19:53:14.345" v="1561" actId="1076"/>
          <ac:spMkLst>
            <pc:docMk/>
            <pc:sldMk cId="375267822" sldId="277"/>
            <ac:spMk id="5" creationId="{BB317BA2-4AAA-4A43-AC15-B645FE1F4C62}"/>
          </ac:spMkLst>
        </pc:spChg>
        <pc:picChg chg="add mod">
          <ac:chgData name="Bruce J Goldberg" userId="929c9dc6-a6dc-407d-a9bb-3979b4f82f0b" providerId="ADAL" clId="{3B55D765-A3BD-3646-A247-3F45D5344450}" dt="2020-01-10T19:48:40.839" v="1558"/>
          <ac:picMkLst>
            <pc:docMk/>
            <pc:sldMk cId="375267822" sldId="277"/>
            <ac:picMk id="4" creationId="{CBD1D9C5-440B-3B4E-B412-A391D3BDC76E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0T22:45:49.088" v="1718" actId="404"/>
        <pc:sldMkLst>
          <pc:docMk/>
          <pc:sldMk cId="2022983606" sldId="278"/>
        </pc:sldMkLst>
        <pc:spChg chg="mod">
          <ac:chgData name="Bruce J Goldberg" userId="929c9dc6-a6dc-407d-a9bb-3979b4f82f0b" providerId="ADAL" clId="{3B55D765-A3BD-3646-A247-3F45D5344450}" dt="2020-01-10T22:45:49.088" v="1718" actId="404"/>
          <ac:spMkLst>
            <pc:docMk/>
            <pc:sldMk cId="2022983606" sldId="278"/>
            <ac:spMk id="2" creationId="{BC406916-7F08-6E42-A37C-D5A2BCA38F81}"/>
          </ac:spMkLst>
        </pc:spChg>
        <pc:spChg chg="del">
          <ac:chgData name="Bruce J Goldberg" userId="929c9dc6-a6dc-407d-a9bb-3979b4f82f0b" providerId="ADAL" clId="{3B55D765-A3BD-3646-A247-3F45D5344450}" dt="2020-01-10T22:35:18.108" v="1688"/>
          <ac:spMkLst>
            <pc:docMk/>
            <pc:sldMk cId="2022983606" sldId="278"/>
            <ac:spMk id="3" creationId="{CCBA5115-0DD8-D049-9D0D-FD88234E2544}"/>
          </ac:spMkLst>
        </pc:spChg>
        <pc:picChg chg="add mod">
          <ac:chgData name="Bruce J Goldberg" userId="929c9dc6-a6dc-407d-a9bb-3979b4f82f0b" providerId="ADAL" clId="{3B55D765-A3BD-3646-A247-3F45D5344450}" dt="2020-01-10T22:35:18.108" v="1688"/>
          <ac:picMkLst>
            <pc:docMk/>
            <pc:sldMk cId="2022983606" sldId="278"/>
            <ac:picMk id="4" creationId="{D7CB2DA0-2458-6345-B8E3-9514A863AB87}"/>
          </ac:picMkLst>
        </pc:picChg>
      </pc:sldChg>
      <pc:sldChg chg="addSp modSp add">
        <pc:chgData name="Bruce J Goldberg" userId="929c9dc6-a6dc-407d-a9bb-3979b4f82f0b" providerId="ADAL" clId="{3B55D765-A3BD-3646-A247-3F45D5344450}" dt="2020-01-10T22:50:55.077" v="1776" actId="1076"/>
        <pc:sldMkLst>
          <pc:docMk/>
          <pc:sldMk cId="435756194" sldId="279"/>
        </pc:sldMkLst>
        <pc:spChg chg="mod">
          <ac:chgData name="Bruce J Goldberg" userId="929c9dc6-a6dc-407d-a9bb-3979b4f82f0b" providerId="ADAL" clId="{3B55D765-A3BD-3646-A247-3F45D5344450}" dt="2020-01-10T22:46:48.052" v="1738" actId="20577"/>
          <ac:spMkLst>
            <pc:docMk/>
            <pc:sldMk cId="435756194" sldId="279"/>
            <ac:spMk id="2" creationId="{E025726C-A580-5144-81D3-9F61CFC2A9E2}"/>
          </ac:spMkLst>
        </pc:spChg>
        <pc:spChg chg="mod">
          <ac:chgData name="Bruce J Goldberg" userId="929c9dc6-a6dc-407d-a9bb-3979b4f82f0b" providerId="ADAL" clId="{3B55D765-A3BD-3646-A247-3F45D5344450}" dt="2020-01-10T22:50:03.812" v="1774" actId="12"/>
          <ac:spMkLst>
            <pc:docMk/>
            <pc:sldMk cId="435756194" sldId="279"/>
            <ac:spMk id="3" creationId="{55591E41-1501-F84E-A9F1-AA0464BE9933}"/>
          </ac:spMkLst>
        </pc:spChg>
        <pc:picChg chg="add mod">
          <ac:chgData name="Bruce J Goldberg" userId="929c9dc6-a6dc-407d-a9bb-3979b4f82f0b" providerId="ADAL" clId="{3B55D765-A3BD-3646-A247-3F45D5344450}" dt="2020-01-10T22:50:55.077" v="1776" actId="1076"/>
          <ac:picMkLst>
            <pc:docMk/>
            <pc:sldMk cId="435756194" sldId="279"/>
            <ac:picMk id="4" creationId="{6EEC03C8-3C51-D046-87E9-4AF125B5AD83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0T23:47:24.113" v="1804"/>
        <pc:sldMkLst>
          <pc:docMk/>
          <pc:sldMk cId="256557288" sldId="280"/>
        </pc:sldMkLst>
        <pc:spChg chg="mod">
          <ac:chgData name="Bruce J Goldberg" userId="929c9dc6-a6dc-407d-a9bb-3979b4f82f0b" providerId="ADAL" clId="{3B55D765-A3BD-3646-A247-3F45D5344450}" dt="2020-01-10T23:47:24.113" v="1804"/>
          <ac:spMkLst>
            <pc:docMk/>
            <pc:sldMk cId="256557288" sldId="280"/>
            <ac:spMk id="2" creationId="{E8A8A00D-0154-174D-A12F-4336E90A4D83}"/>
          </ac:spMkLst>
        </pc:spChg>
        <pc:spChg chg="del">
          <ac:chgData name="Bruce J Goldberg" userId="929c9dc6-a6dc-407d-a9bb-3979b4f82f0b" providerId="ADAL" clId="{3B55D765-A3BD-3646-A247-3F45D5344450}" dt="2020-01-10T23:30:03.186" v="1780"/>
          <ac:spMkLst>
            <pc:docMk/>
            <pc:sldMk cId="256557288" sldId="280"/>
            <ac:spMk id="3" creationId="{AF6DB7A8-9CBA-8542-8519-85CB68E779F8}"/>
          </ac:spMkLst>
        </pc:spChg>
        <pc:picChg chg="add mod">
          <ac:chgData name="Bruce J Goldberg" userId="929c9dc6-a6dc-407d-a9bb-3979b4f82f0b" providerId="ADAL" clId="{3B55D765-A3BD-3646-A247-3F45D5344450}" dt="2020-01-10T23:30:03.186" v="1780"/>
          <ac:picMkLst>
            <pc:docMk/>
            <pc:sldMk cId="256557288" sldId="280"/>
            <ac:picMk id="4" creationId="{0C99A559-31FF-6846-ACF1-5E8F257691DE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1T00:19:00.630" v="1902" actId="1076"/>
        <pc:sldMkLst>
          <pc:docMk/>
          <pc:sldMk cId="2636159710" sldId="281"/>
        </pc:sldMkLst>
        <pc:spChg chg="mod">
          <ac:chgData name="Bruce J Goldberg" userId="929c9dc6-a6dc-407d-a9bb-3979b4f82f0b" providerId="ADAL" clId="{3B55D765-A3BD-3646-A247-3F45D5344450}" dt="2020-01-11T00:11:32.264" v="1825" actId="20577"/>
          <ac:spMkLst>
            <pc:docMk/>
            <pc:sldMk cId="2636159710" sldId="281"/>
            <ac:spMk id="2" creationId="{C95519A5-5C51-F14A-8064-1E6BA60F1C7D}"/>
          </ac:spMkLst>
        </pc:spChg>
        <pc:spChg chg="del mod">
          <ac:chgData name="Bruce J Goldberg" userId="929c9dc6-a6dc-407d-a9bb-3979b4f82f0b" providerId="ADAL" clId="{3B55D765-A3BD-3646-A247-3F45D5344450}" dt="2020-01-11T00:11:39.343" v="1826"/>
          <ac:spMkLst>
            <pc:docMk/>
            <pc:sldMk cId="2636159710" sldId="281"/>
            <ac:spMk id="3" creationId="{67B8DFC0-20C9-F147-9828-506DB735A965}"/>
          </ac:spMkLst>
        </pc:spChg>
        <pc:spChg chg="add del mod">
          <ac:chgData name="Bruce J Goldberg" userId="929c9dc6-a6dc-407d-a9bb-3979b4f82f0b" providerId="ADAL" clId="{3B55D765-A3BD-3646-A247-3F45D5344450}" dt="2020-01-11T00:17:18.806" v="1831"/>
          <ac:spMkLst>
            <pc:docMk/>
            <pc:sldMk cId="2636159710" sldId="281"/>
            <ac:spMk id="7" creationId="{95BEE7B8-BE47-BA47-AB51-CFB7ACFA05F3}"/>
          </ac:spMkLst>
        </pc:spChg>
        <pc:spChg chg="add mod">
          <ac:chgData name="Bruce J Goldberg" userId="929c9dc6-a6dc-407d-a9bb-3979b4f82f0b" providerId="ADAL" clId="{3B55D765-A3BD-3646-A247-3F45D5344450}" dt="2020-01-11T00:19:00.630" v="1902" actId="1076"/>
          <ac:spMkLst>
            <pc:docMk/>
            <pc:sldMk cId="2636159710" sldId="281"/>
            <ac:spMk id="9" creationId="{E3F26715-5835-CB43-BFBC-8DCDE8E07806}"/>
          </ac:spMkLst>
        </pc:spChg>
        <pc:picChg chg="add del mod">
          <ac:chgData name="Bruce J Goldberg" userId="929c9dc6-a6dc-407d-a9bb-3979b4f82f0b" providerId="ADAL" clId="{3B55D765-A3BD-3646-A247-3F45D5344450}" dt="2020-01-11T00:17:16.329" v="1830" actId="478"/>
          <ac:picMkLst>
            <pc:docMk/>
            <pc:sldMk cId="2636159710" sldId="281"/>
            <ac:picMk id="4" creationId="{874A8FDE-1FEB-BB44-B1E2-80947B8361AF}"/>
          </ac:picMkLst>
        </pc:picChg>
        <pc:picChg chg="add del">
          <ac:chgData name="Bruce J Goldberg" userId="929c9dc6-a6dc-407d-a9bb-3979b4f82f0b" providerId="ADAL" clId="{3B55D765-A3BD-3646-A247-3F45D5344450}" dt="2020-01-11T00:17:14.301" v="1829"/>
          <ac:picMkLst>
            <pc:docMk/>
            <pc:sldMk cId="2636159710" sldId="281"/>
            <ac:picMk id="5" creationId="{AEA118E3-E7B3-4C42-BA2F-2A995146AC69}"/>
          </ac:picMkLst>
        </pc:picChg>
        <pc:picChg chg="add mod">
          <ac:chgData name="Bruce J Goldberg" userId="929c9dc6-a6dc-407d-a9bb-3979b4f82f0b" providerId="ADAL" clId="{3B55D765-A3BD-3646-A247-3F45D5344450}" dt="2020-01-11T00:17:18.806" v="1831"/>
          <ac:picMkLst>
            <pc:docMk/>
            <pc:sldMk cId="2636159710" sldId="281"/>
            <ac:picMk id="8" creationId="{FDDE501F-C7E3-234B-B3D8-B7069BBFFB18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0T23:46:52.396" v="1803" actId="478"/>
        <pc:sldMkLst>
          <pc:docMk/>
          <pc:sldMk cId="1457135692" sldId="282"/>
        </pc:sldMkLst>
        <pc:spChg chg="mod">
          <ac:chgData name="Bruce J Goldberg" userId="929c9dc6-a6dc-407d-a9bb-3979b4f82f0b" providerId="ADAL" clId="{3B55D765-A3BD-3646-A247-3F45D5344450}" dt="2020-01-10T23:45:12.848" v="1783"/>
          <ac:spMkLst>
            <pc:docMk/>
            <pc:sldMk cId="1457135692" sldId="282"/>
            <ac:spMk id="2" creationId="{CCF31631-A41E-5C4B-AAFA-44A0058133F4}"/>
          </ac:spMkLst>
        </pc:spChg>
        <pc:spChg chg="del">
          <ac:chgData name="Bruce J Goldberg" userId="929c9dc6-a6dc-407d-a9bb-3979b4f82f0b" providerId="ADAL" clId="{3B55D765-A3BD-3646-A247-3F45D5344450}" dt="2020-01-10T23:44:08.320" v="1782"/>
          <ac:spMkLst>
            <pc:docMk/>
            <pc:sldMk cId="1457135692" sldId="282"/>
            <ac:spMk id="3" creationId="{FB28CDF7-5AB2-BE4E-959A-C4618470B48C}"/>
          </ac:spMkLst>
        </pc:spChg>
        <pc:spChg chg="add del mod">
          <ac:chgData name="Bruce J Goldberg" userId="929c9dc6-a6dc-407d-a9bb-3979b4f82f0b" providerId="ADAL" clId="{3B55D765-A3BD-3646-A247-3F45D5344450}" dt="2020-01-10T23:46:52.396" v="1803" actId="478"/>
          <ac:spMkLst>
            <pc:docMk/>
            <pc:sldMk cId="1457135692" sldId="282"/>
            <ac:spMk id="5" creationId="{7FD7E427-C385-A245-A432-29FCF48EB03A}"/>
          </ac:spMkLst>
        </pc:spChg>
        <pc:picChg chg="add mod">
          <ac:chgData name="Bruce J Goldberg" userId="929c9dc6-a6dc-407d-a9bb-3979b4f82f0b" providerId="ADAL" clId="{3B55D765-A3BD-3646-A247-3F45D5344450}" dt="2020-01-10T23:44:08.320" v="1782"/>
          <ac:picMkLst>
            <pc:docMk/>
            <pc:sldMk cId="1457135692" sldId="282"/>
            <ac:picMk id="4" creationId="{7C964CCD-B6AC-8046-AFD2-28C76044055D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1T00:30:09.796" v="1994" actId="20577"/>
        <pc:sldMkLst>
          <pc:docMk/>
          <pc:sldMk cId="2533373426" sldId="283"/>
        </pc:sldMkLst>
        <pc:spChg chg="mod">
          <ac:chgData name="Bruce J Goldberg" userId="929c9dc6-a6dc-407d-a9bb-3979b4f82f0b" providerId="ADAL" clId="{3B55D765-A3BD-3646-A247-3F45D5344450}" dt="2020-01-11T00:19:09.632" v="1912" actId="20577"/>
          <ac:spMkLst>
            <pc:docMk/>
            <pc:sldMk cId="2533373426" sldId="283"/>
            <ac:spMk id="2" creationId="{0E0065E7-469B-494B-8F84-E68FAC6A4AFB}"/>
          </ac:spMkLst>
        </pc:spChg>
        <pc:spChg chg="del">
          <ac:chgData name="Bruce J Goldberg" userId="929c9dc6-a6dc-407d-a9bb-3979b4f82f0b" providerId="ADAL" clId="{3B55D765-A3BD-3646-A247-3F45D5344450}" dt="2020-01-11T00:21:10.846" v="1913"/>
          <ac:spMkLst>
            <pc:docMk/>
            <pc:sldMk cId="2533373426" sldId="283"/>
            <ac:spMk id="3" creationId="{CBB2681E-18FB-A24B-AFA8-98D9E982234F}"/>
          </ac:spMkLst>
        </pc:spChg>
        <pc:spChg chg="add mod">
          <ac:chgData name="Bruce J Goldberg" userId="929c9dc6-a6dc-407d-a9bb-3979b4f82f0b" providerId="ADAL" clId="{3B55D765-A3BD-3646-A247-3F45D5344450}" dt="2020-01-11T00:30:09.796" v="1994" actId="20577"/>
          <ac:spMkLst>
            <pc:docMk/>
            <pc:sldMk cId="2533373426" sldId="283"/>
            <ac:spMk id="7" creationId="{C08BA9FC-91CA-0948-8B3E-783594234DD2}"/>
          </ac:spMkLst>
        </pc:spChg>
        <pc:picChg chg="add mod">
          <ac:chgData name="Bruce J Goldberg" userId="929c9dc6-a6dc-407d-a9bb-3979b4f82f0b" providerId="ADAL" clId="{3B55D765-A3BD-3646-A247-3F45D5344450}" dt="2020-01-11T00:24:13.787" v="1914" actId="1076"/>
          <ac:picMkLst>
            <pc:docMk/>
            <pc:sldMk cId="2533373426" sldId="283"/>
            <ac:picMk id="4" creationId="{09552852-28BE-F04C-8695-71E3FD552F1B}"/>
          </ac:picMkLst>
        </pc:picChg>
        <pc:picChg chg="add del mod">
          <ac:chgData name="Bruce J Goldberg" userId="929c9dc6-a6dc-407d-a9bb-3979b4f82f0b" providerId="ADAL" clId="{3B55D765-A3BD-3646-A247-3F45D5344450}" dt="2020-01-11T00:28:24.265" v="1920" actId="478"/>
          <ac:picMkLst>
            <pc:docMk/>
            <pc:sldMk cId="2533373426" sldId="283"/>
            <ac:picMk id="5" creationId="{732234CC-51D7-4A49-AACE-A529EB1C3D81}"/>
          </ac:picMkLst>
        </pc:picChg>
        <pc:picChg chg="add mod">
          <ac:chgData name="Bruce J Goldberg" userId="929c9dc6-a6dc-407d-a9bb-3979b4f82f0b" providerId="ADAL" clId="{3B55D765-A3BD-3646-A247-3F45D5344450}" dt="2020-01-11T00:28:40.201" v="1924" actId="14100"/>
          <ac:picMkLst>
            <pc:docMk/>
            <pc:sldMk cId="2533373426" sldId="283"/>
            <ac:picMk id="6" creationId="{4F5FD785-CBDE-2A46-881C-792692258B9B}"/>
          </ac:picMkLst>
        </pc:picChg>
      </pc:sldChg>
    </pc:docChg>
  </pc:docChgLst>
  <pc:docChgLst>
    <pc:chgData name="Bruce J Goldberg" userId="929c9dc6-a6dc-407d-a9bb-3979b4f82f0b" providerId="ADAL" clId="{E0E129D7-780D-4C29-AA89-DC41D6C66548}"/>
    <pc:docChg chg="custSel addSld delSld modSld sldOrd">
      <pc:chgData name="Bruce J Goldberg" userId="929c9dc6-a6dc-407d-a9bb-3979b4f82f0b" providerId="ADAL" clId="{E0E129D7-780D-4C29-AA89-DC41D6C66548}" dt="2020-01-08T00:20:25.856" v="221" actId="2696"/>
      <pc:docMkLst>
        <pc:docMk/>
      </pc:docMkLst>
      <pc:sldChg chg="addSp delSp modSp add">
        <pc:chgData name="Bruce J Goldberg" userId="929c9dc6-a6dc-407d-a9bb-3979b4f82f0b" providerId="ADAL" clId="{E0E129D7-780D-4C29-AA89-DC41D6C66548}" dt="2020-01-07T22:29:29.750" v="2" actId="1076"/>
        <pc:sldMkLst>
          <pc:docMk/>
          <pc:sldMk cId="896548713" sldId="259"/>
        </pc:sldMkLst>
        <pc:spChg chg="del">
          <ac:chgData name="Bruce J Goldberg" userId="929c9dc6-a6dc-407d-a9bb-3979b4f82f0b" providerId="ADAL" clId="{E0E129D7-780D-4C29-AA89-DC41D6C66548}" dt="2020-01-07T22:29:22.912" v="1"/>
          <ac:spMkLst>
            <pc:docMk/>
            <pc:sldMk cId="896548713" sldId="259"/>
            <ac:spMk id="3" creationId="{BE506F4D-1C0F-4405-9409-10833211EE33}"/>
          </ac:spMkLst>
        </pc:spChg>
        <pc:picChg chg="add mod">
          <ac:chgData name="Bruce J Goldberg" userId="929c9dc6-a6dc-407d-a9bb-3979b4f82f0b" providerId="ADAL" clId="{E0E129D7-780D-4C29-AA89-DC41D6C66548}" dt="2020-01-07T22:29:29.750" v="2" actId="1076"/>
          <ac:picMkLst>
            <pc:docMk/>
            <pc:sldMk cId="896548713" sldId="259"/>
            <ac:picMk id="4" creationId="{A517C3E4-0522-4411-800B-23887BD3B019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2:30:44.259" v="4"/>
        <pc:sldMkLst>
          <pc:docMk/>
          <pc:sldMk cId="866143859" sldId="260"/>
        </pc:sldMkLst>
        <pc:spChg chg="del">
          <ac:chgData name="Bruce J Goldberg" userId="929c9dc6-a6dc-407d-a9bb-3979b4f82f0b" providerId="ADAL" clId="{E0E129D7-780D-4C29-AA89-DC41D6C66548}" dt="2020-01-07T22:30:44.259" v="4"/>
          <ac:spMkLst>
            <pc:docMk/>
            <pc:sldMk cId="866143859" sldId="260"/>
            <ac:spMk id="3" creationId="{338A06AF-0323-417C-9D38-886864862B58}"/>
          </ac:spMkLst>
        </pc:spChg>
        <pc:picChg chg="add mod">
          <ac:chgData name="Bruce J Goldberg" userId="929c9dc6-a6dc-407d-a9bb-3979b4f82f0b" providerId="ADAL" clId="{E0E129D7-780D-4C29-AA89-DC41D6C66548}" dt="2020-01-07T22:30:44.259" v="4"/>
          <ac:picMkLst>
            <pc:docMk/>
            <pc:sldMk cId="866143859" sldId="260"/>
            <ac:picMk id="4" creationId="{CB0F9DF6-A1CA-4D13-B34C-0257B794007D}"/>
          </ac:picMkLst>
        </pc:picChg>
      </pc:sldChg>
      <pc:sldChg chg="addSp modSp add">
        <pc:chgData name="Bruce J Goldberg" userId="929c9dc6-a6dc-407d-a9bb-3979b4f82f0b" providerId="ADAL" clId="{E0E129D7-780D-4C29-AA89-DC41D6C66548}" dt="2020-01-07T22:55:07.633" v="9" actId="1076"/>
        <pc:sldMkLst>
          <pc:docMk/>
          <pc:sldMk cId="1716025539" sldId="261"/>
        </pc:sldMkLst>
        <pc:spChg chg="mod">
          <ac:chgData name="Bruce J Goldberg" userId="929c9dc6-a6dc-407d-a9bb-3979b4f82f0b" providerId="ADAL" clId="{E0E129D7-780D-4C29-AA89-DC41D6C66548}" dt="2020-01-07T22:53:27.645" v="7"/>
          <ac:spMkLst>
            <pc:docMk/>
            <pc:sldMk cId="1716025539" sldId="261"/>
            <ac:spMk id="3" creationId="{E3526273-3BEF-4951-B616-2AD495F4CF18}"/>
          </ac:spMkLst>
        </pc:spChg>
        <pc:picChg chg="add mod">
          <ac:chgData name="Bruce J Goldberg" userId="929c9dc6-a6dc-407d-a9bb-3979b4f82f0b" providerId="ADAL" clId="{E0E129D7-780D-4C29-AA89-DC41D6C66548}" dt="2020-01-07T22:55:07.633" v="9" actId="1076"/>
          <ac:picMkLst>
            <pc:docMk/>
            <pc:sldMk cId="1716025539" sldId="261"/>
            <ac:picMk id="4" creationId="{70C49245-CA3A-40F2-B19C-4F41A98503CF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2:59:37.465" v="11"/>
        <pc:sldMkLst>
          <pc:docMk/>
          <pc:sldMk cId="534102544" sldId="262"/>
        </pc:sldMkLst>
        <pc:spChg chg="del">
          <ac:chgData name="Bruce J Goldberg" userId="929c9dc6-a6dc-407d-a9bb-3979b4f82f0b" providerId="ADAL" clId="{E0E129D7-780D-4C29-AA89-DC41D6C66548}" dt="2020-01-07T22:59:37.465" v="11"/>
          <ac:spMkLst>
            <pc:docMk/>
            <pc:sldMk cId="534102544" sldId="262"/>
            <ac:spMk id="3" creationId="{CAEFB8A8-C17F-43C9-891F-E0A92AFEEE05}"/>
          </ac:spMkLst>
        </pc:spChg>
        <pc:picChg chg="add mod">
          <ac:chgData name="Bruce J Goldberg" userId="929c9dc6-a6dc-407d-a9bb-3979b4f82f0b" providerId="ADAL" clId="{E0E129D7-780D-4C29-AA89-DC41D6C66548}" dt="2020-01-07T22:59:37.465" v="11"/>
          <ac:picMkLst>
            <pc:docMk/>
            <pc:sldMk cId="534102544" sldId="262"/>
            <ac:picMk id="4" creationId="{06642663-7A34-4C31-971E-3F4BFB14929B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00:26.189" v="13"/>
        <pc:sldMkLst>
          <pc:docMk/>
          <pc:sldMk cId="915546960" sldId="263"/>
        </pc:sldMkLst>
        <pc:spChg chg="del">
          <ac:chgData name="Bruce J Goldberg" userId="929c9dc6-a6dc-407d-a9bb-3979b4f82f0b" providerId="ADAL" clId="{E0E129D7-780D-4C29-AA89-DC41D6C66548}" dt="2020-01-07T23:00:26.189" v="13"/>
          <ac:spMkLst>
            <pc:docMk/>
            <pc:sldMk cId="915546960" sldId="263"/>
            <ac:spMk id="3" creationId="{F88AC4CC-2DB9-4516-AFC0-30EE8D8387F2}"/>
          </ac:spMkLst>
        </pc:spChg>
        <pc:picChg chg="add mod">
          <ac:chgData name="Bruce J Goldberg" userId="929c9dc6-a6dc-407d-a9bb-3979b4f82f0b" providerId="ADAL" clId="{E0E129D7-780D-4C29-AA89-DC41D6C66548}" dt="2020-01-07T23:00:26.189" v="13"/>
          <ac:picMkLst>
            <pc:docMk/>
            <pc:sldMk cId="915546960" sldId="263"/>
            <ac:picMk id="4" creationId="{D03B74B1-2B27-47C4-A0A1-EA537DB2EF58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01:40.710" v="15"/>
        <pc:sldMkLst>
          <pc:docMk/>
          <pc:sldMk cId="4143869216" sldId="264"/>
        </pc:sldMkLst>
        <pc:spChg chg="del">
          <ac:chgData name="Bruce J Goldberg" userId="929c9dc6-a6dc-407d-a9bb-3979b4f82f0b" providerId="ADAL" clId="{E0E129D7-780D-4C29-AA89-DC41D6C66548}" dt="2020-01-07T23:01:40.710" v="15"/>
          <ac:spMkLst>
            <pc:docMk/>
            <pc:sldMk cId="4143869216" sldId="264"/>
            <ac:spMk id="3" creationId="{FC78E7F9-106A-4833-810A-30154A828B41}"/>
          </ac:spMkLst>
        </pc:spChg>
        <pc:picChg chg="add mod">
          <ac:chgData name="Bruce J Goldberg" userId="929c9dc6-a6dc-407d-a9bb-3979b4f82f0b" providerId="ADAL" clId="{E0E129D7-780D-4C29-AA89-DC41D6C66548}" dt="2020-01-07T23:01:40.710" v="15"/>
          <ac:picMkLst>
            <pc:docMk/>
            <pc:sldMk cId="4143869216" sldId="264"/>
            <ac:picMk id="4" creationId="{0311494A-9FB4-444C-BD3F-DD5523789FAF}"/>
          </ac:picMkLst>
        </pc:picChg>
      </pc:sldChg>
      <pc:sldChg chg="addSp delSp modSp add ord">
        <pc:chgData name="Bruce J Goldberg" userId="929c9dc6-a6dc-407d-a9bb-3979b4f82f0b" providerId="ADAL" clId="{E0E129D7-780D-4C29-AA89-DC41D6C66548}" dt="2020-01-07T23:12:09.652" v="20"/>
        <pc:sldMkLst>
          <pc:docMk/>
          <pc:sldMk cId="4037952615" sldId="265"/>
        </pc:sldMkLst>
        <pc:spChg chg="del">
          <ac:chgData name="Bruce J Goldberg" userId="929c9dc6-a6dc-407d-a9bb-3979b4f82f0b" providerId="ADAL" clId="{E0E129D7-780D-4C29-AA89-DC41D6C66548}" dt="2020-01-07T23:03:21.371" v="17"/>
          <ac:spMkLst>
            <pc:docMk/>
            <pc:sldMk cId="4037952615" sldId="265"/>
            <ac:spMk id="3" creationId="{9F89B20D-F8F6-40BD-B0F5-DE58F85D20A1}"/>
          </ac:spMkLst>
        </pc:spChg>
        <pc:picChg chg="add mod">
          <ac:chgData name="Bruce J Goldberg" userId="929c9dc6-a6dc-407d-a9bb-3979b4f82f0b" providerId="ADAL" clId="{E0E129D7-780D-4C29-AA89-DC41D6C66548}" dt="2020-01-07T23:03:21.371" v="17"/>
          <ac:picMkLst>
            <pc:docMk/>
            <pc:sldMk cId="4037952615" sldId="265"/>
            <ac:picMk id="4" creationId="{5B4E77AE-0FFD-4799-82AF-AFD8B9663D47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12:02.656" v="19"/>
        <pc:sldMkLst>
          <pc:docMk/>
          <pc:sldMk cId="3671634996" sldId="266"/>
        </pc:sldMkLst>
        <pc:spChg chg="del">
          <ac:chgData name="Bruce J Goldberg" userId="929c9dc6-a6dc-407d-a9bb-3979b4f82f0b" providerId="ADAL" clId="{E0E129D7-780D-4C29-AA89-DC41D6C66548}" dt="2020-01-07T23:12:02.656" v="19"/>
          <ac:spMkLst>
            <pc:docMk/>
            <pc:sldMk cId="3671634996" sldId="266"/>
            <ac:spMk id="3" creationId="{1249C6A5-5637-422E-B5B9-6EA1093CEFA0}"/>
          </ac:spMkLst>
        </pc:spChg>
        <pc:picChg chg="add mod">
          <ac:chgData name="Bruce J Goldberg" userId="929c9dc6-a6dc-407d-a9bb-3979b4f82f0b" providerId="ADAL" clId="{E0E129D7-780D-4C29-AA89-DC41D6C66548}" dt="2020-01-07T23:12:02.656" v="19"/>
          <ac:picMkLst>
            <pc:docMk/>
            <pc:sldMk cId="3671634996" sldId="266"/>
            <ac:picMk id="4" creationId="{BBF45B3C-4BED-40F0-A20B-155A923D1199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29:11.795" v="24"/>
        <pc:sldMkLst>
          <pc:docMk/>
          <pc:sldMk cId="1359801631" sldId="267"/>
        </pc:sldMkLst>
        <pc:spChg chg="del">
          <ac:chgData name="Bruce J Goldberg" userId="929c9dc6-a6dc-407d-a9bb-3979b4f82f0b" providerId="ADAL" clId="{E0E129D7-780D-4C29-AA89-DC41D6C66548}" dt="2020-01-07T23:29:11.795" v="24"/>
          <ac:spMkLst>
            <pc:docMk/>
            <pc:sldMk cId="1359801631" sldId="267"/>
            <ac:spMk id="3" creationId="{CB0C85E1-DE92-4CC9-AA68-D826510E8D14}"/>
          </ac:spMkLst>
        </pc:spChg>
        <pc:picChg chg="add mod">
          <ac:chgData name="Bruce J Goldberg" userId="929c9dc6-a6dc-407d-a9bb-3979b4f82f0b" providerId="ADAL" clId="{E0E129D7-780D-4C29-AA89-DC41D6C66548}" dt="2020-01-07T23:29:11.795" v="24"/>
          <ac:picMkLst>
            <pc:docMk/>
            <pc:sldMk cId="1359801631" sldId="267"/>
            <ac:picMk id="4" creationId="{4AA89E47-5FD6-421F-8180-B47515C0903C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27:08.732" v="23"/>
        <pc:sldMkLst>
          <pc:docMk/>
          <pc:sldMk cId="4118294752" sldId="268"/>
        </pc:sldMkLst>
        <pc:spChg chg="del">
          <ac:chgData name="Bruce J Goldberg" userId="929c9dc6-a6dc-407d-a9bb-3979b4f82f0b" providerId="ADAL" clId="{E0E129D7-780D-4C29-AA89-DC41D6C66548}" dt="2020-01-07T23:27:08.732" v="23"/>
          <ac:spMkLst>
            <pc:docMk/>
            <pc:sldMk cId="4118294752" sldId="268"/>
            <ac:spMk id="3" creationId="{7B3B6E95-6DA2-430B-8918-CD16F3D97B53}"/>
          </ac:spMkLst>
        </pc:spChg>
        <pc:picChg chg="add mod">
          <ac:chgData name="Bruce J Goldberg" userId="929c9dc6-a6dc-407d-a9bb-3979b4f82f0b" providerId="ADAL" clId="{E0E129D7-780D-4C29-AA89-DC41D6C66548}" dt="2020-01-07T23:27:08.732" v="23"/>
          <ac:picMkLst>
            <pc:docMk/>
            <pc:sldMk cId="4118294752" sldId="268"/>
            <ac:picMk id="4" creationId="{A15E085C-98A6-46EC-BA63-9A92A2B661E0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8T00:11:30.082" v="216" actId="1076"/>
        <pc:sldMkLst>
          <pc:docMk/>
          <pc:sldMk cId="650590263" sldId="269"/>
        </pc:sldMkLst>
        <pc:spChg chg="mod">
          <ac:chgData name="Bruce J Goldberg" userId="929c9dc6-a6dc-407d-a9bb-3979b4f82f0b" providerId="ADAL" clId="{E0E129D7-780D-4C29-AA89-DC41D6C66548}" dt="2020-01-07T23:33:50.042" v="53" actId="20577"/>
          <ac:spMkLst>
            <pc:docMk/>
            <pc:sldMk cId="650590263" sldId="269"/>
            <ac:spMk id="2" creationId="{8E76C4CE-E5A9-472A-8BCC-7CE3503D45FA}"/>
          </ac:spMkLst>
        </pc:spChg>
        <pc:spChg chg="del">
          <ac:chgData name="Bruce J Goldberg" userId="929c9dc6-a6dc-407d-a9bb-3979b4f82f0b" providerId="ADAL" clId="{E0E129D7-780D-4C29-AA89-DC41D6C66548}" dt="2020-01-07T23:31:39.184" v="26"/>
          <ac:spMkLst>
            <pc:docMk/>
            <pc:sldMk cId="650590263" sldId="269"/>
            <ac:spMk id="3" creationId="{12B0EDF2-BEEA-490B-8796-40C59C0DD347}"/>
          </ac:spMkLst>
        </pc:spChg>
        <pc:spChg chg="add del mod">
          <ac:chgData name="Bruce J Goldberg" userId="929c9dc6-a6dc-407d-a9bb-3979b4f82f0b" providerId="ADAL" clId="{E0E129D7-780D-4C29-AA89-DC41D6C66548}" dt="2020-01-07T23:33:53.544" v="54"/>
          <ac:spMkLst>
            <pc:docMk/>
            <pc:sldMk cId="650590263" sldId="269"/>
            <ac:spMk id="6" creationId="{828735FF-2185-457C-B37D-B66E2DEE5293}"/>
          </ac:spMkLst>
        </pc:spChg>
        <pc:spChg chg="add del mod">
          <ac:chgData name="Bruce J Goldberg" userId="929c9dc6-a6dc-407d-a9bb-3979b4f82f0b" providerId="ADAL" clId="{E0E129D7-780D-4C29-AA89-DC41D6C66548}" dt="2020-01-07T23:36:30.252" v="56"/>
          <ac:spMkLst>
            <pc:docMk/>
            <pc:sldMk cId="650590263" sldId="269"/>
            <ac:spMk id="9" creationId="{02057D07-D529-4CAD-A24C-08C4ED570016}"/>
          </ac:spMkLst>
        </pc:spChg>
        <pc:spChg chg="add del mod">
          <ac:chgData name="Bruce J Goldberg" userId="929c9dc6-a6dc-407d-a9bb-3979b4f82f0b" providerId="ADAL" clId="{E0E129D7-780D-4C29-AA89-DC41D6C66548}" dt="2020-01-08T00:00:56.995" v="58"/>
          <ac:spMkLst>
            <pc:docMk/>
            <pc:sldMk cId="650590263" sldId="269"/>
            <ac:spMk id="12" creationId="{C19E1365-0E2C-4C70-A680-2321ECCEA080}"/>
          </ac:spMkLst>
        </pc:spChg>
        <pc:spChg chg="add del mod">
          <ac:chgData name="Bruce J Goldberg" userId="929c9dc6-a6dc-407d-a9bb-3979b4f82f0b" providerId="ADAL" clId="{E0E129D7-780D-4C29-AA89-DC41D6C66548}" dt="2020-01-08T00:07:01.978" v="60"/>
          <ac:spMkLst>
            <pc:docMk/>
            <pc:sldMk cId="650590263" sldId="269"/>
            <ac:spMk id="15" creationId="{D05C3CCE-94FF-4A16-A52A-35EFAB786400}"/>
          </ac:spMkLst>
        </pc:spChg>
        <pc:spChg chg="add mod">
          <ac:chgData name="Bruce J Goldberg" userId="929c9dc6-a6dc-407d-a9bb-3979b4f82f0b" providerId="ADAL" clId="{E0E129D7-780D-4C29-AA89-DC41D6C66548}" dt="2020-01-08T00:11:30.082" v="216" actId="1076"/>
          <ac:spMkLst>
            <pc:docMk/>
            <pc:sldMk cId="650590263" sldId="269"/>
            <ac:spMk id="16" creationId="{888D8448-D99E-4F86-A308-1396D2A19A72}"/>
          </ac:spMkLst>
        </pc:spChg>
        <pc:picChg chg="add del mod">
          <ac:chgData name="Bruce J Goldberg" userId="929c9dc6-a6dc-407d-a9bb-3979b4f82f0b" providerId="ADAL" clId="{E0E129D7-780D-4C29-AA89-DC41D6C66548}" dt="2020-01-07T23:33:42.400" v="35" actId="478"/>
          <ac:picMkLst>
            <pc:docMk/>
            <pc:sldMk cId="650590263" sldId="269"/>
            <ac:picMk id="4" creationId="{EFCE118B-1E1F-444D-A7B2-22CC12BDA6CE}"/>
          </ac:picMkLst>
        </pc:picChg>
        <pc:picChg chg="add del mod">
          <ac:chgData name="Bruce J Goldberg" userId="929c9dc6-a6dc-407d-a9bb-3979b4f82f0b" providerId="ADAL" clId="{E0E129D7-780D-4C29-AA89-DC41D6C66548}" dt="2020-01-07T23:36:28.016" v="55" actId="478"/>
          <ac:picMkLst>
            <pc:docMk/>
            <pc:sldMk cId="650590263" sldId="269"/>
            <ac:picMk id="7" creationId="{42E0D47E-801A-4B63-A553-B87461875CF6}"/>
          </ac:picMkLst>
        </pc:picChg>
        <pc:picChg chg="add del mod">
          <ac:chgData name="Bruce J Goldberg" userId="929c9dc6-a6dc-407d-a9bb-3979b4f82f0b" providerId="ADAL" clId="{E0E129D7-780D-4C29-AA89-DC41D6C66548}" dt="2020-01-08T00:00:55.005" v="57" actId="478"/>
          <ac:picMkLst>
            <pc:docMk/>
            <pc:sldMk cId="650590263" sldId="269"/>
            <ac:picMk id="10" creationId="{571EA0D7-0834-474B-8A36-2DA3AFAD6F11}"/>
          </ac:picMkLst>
        </pc:picChg>
        <pc:picChg chg="add del mod">
          <ac:chgData name="Bruce J Goldberg" userId="929c9dc6-a6dc-407d-a9bb-3979b4f82f0b" providerId="ADAL" clId="{E0E129D7-780D-4C29-AA89-DC41D6C66548}" dt="2020-01-08T00:06:58.143" v="59" actId="478"/>
          <ac:picMkLst>
            <pc:docMk/>
            <pc:sldMk cId="650590263" sldId="269"/>
            <ac:picMk id="13" creationId="{BFC80350-4018-49AB-908F-0E962477F745}"/>
          </ac:picMkLst>
        </pc:picChg>
        <pc:picChg chg="add mod">
          <ac:chgData name="Bruce J Goldberg" userId="929c9dc6-a6dc-407d-a9bb-3979b4f82f0b" providerId="ADAL" clId="{E0E129D7-780D-4C29-AA89-DC41D6C66548}" dt="2020-01-08T00:08:26.416" v="105" actId="14100"/>
          <ac:picMkLst>
            <pc:docMk/>
            <pc:sldMk cId="650590263" sldId="269"/>
            <ac:picMk id="1026" creationId="{95B1C8EC-85B7-4A1B-A2AB-516B54C42748}"/>
          </ac:picMkLst>
        </pc:picChg>
      </pc:sldChg>
      <pc:sldChg chg="addSp delSp add del">
        <pc:chgData name="Bruce J Goldberg" userId="929c9dc6-a6dc-407d-a9bb-3979b4f82f0b" providerId="ADAL" clId="{E0E129D7-780D-4C29-AA89-DC41D6C66548}" dt="2020-01-08T00:20:25.856" v="221" actId="2696"/>
        <pc:sldMkLst>
          <pc:docMk/>
          <pc:sldMk cId="1811221923" sldId="270"/>
        </pc:sldMkLst>
        <pc:picChg chg="add del">
          <ac:chgData name="Bruce J Goldberg" userId="929c9dc6-a6dc-407d-a9bb-3979b4f82f0b" providerId="ADAL" clId="{E0E129D7-780D-4C29-AA89-DC41D6C66548}" dt="2020-01-08T00:17:21.083" v="219"/>
          <ac:picMkLst>
            <pc:docMk/>
            <pc:sldMk cId="1811221923" sldId="270"/>
            <ac:picMk id="4" creationId="{59101FB3-D49D-46D1-ADE4-3A5C07F253C7}"/>
          </ac:picMkLst>
        </pc:picChg>
      </pc:sldChg>
      <pc:sldChg chg="add">
        <pc:chgData name="Bruce J Goldberg" userId="929c9dc6-a6dc-407d-a9bb-3979b4f82f0b" providerId="ADAL" clId="{E0E129D7-780D-4C29-AA89-DC41D6C66548}" dt="2020-01-08T00:20:16.675" v="220"/>
        <pc:sldMkLst>
          <pc:docMk/>
          <pc:sldMk cId="2975400467" sldId="271"/>
        </pc:sldMkLst>
      </pc:sldChg>
      <pc:sldChg chg="add">
        <pc:chgData name="Bruce J Goldberg" userId="929c9dc6-a6dc-407d-a9bb-3979b4f82f0b" providerId="ADAL" clId="{E0E129D7-780D-4C29-AA89-DC41D6C66548}" dt="2020-01-08T00:20:16.675" v="220"/>
        <pc:sldMkLst>
          <pc:docMk/>
          <pc:sldMk cId="797948975" sldId="272"/>
        </pc:sldMkLst>
      </pc:sldChg>
      <pc:sldChg chg="add">
        <pc:chgData name="Bruce J Goldberg" userId="929c9dc6-a6dc-407d-a9bb-3979b4f82f0b" providerId="ADAL" clId="{E0E129D7-780D-4C29-AA89-DC41D6C66548}" dt="2020-01-08T00:20:16.675" v="220"/>
        <pc:sldMkLst>
          <pc:docMk/>
          <pc:sldMk cId="572251395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9AC38-A57A-401E-B6CA-233AD0984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2B2C7C-6678-4243-B6CE-9152E3E76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0FE9A-9A78-4B23-B26B-2B55B6148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DD768-847C-4F20-AC86-19CD76033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FEB50-33C9-416A-9263-FDB7F606D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4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6D446-474A-44DB-8340-79DDCDD5D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6AEE56-BAB7-418D-B13F-1EB0B058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6A14B-48FB-49A9-A55D-FCC4A364A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F859D-634D-4018-A7E9-57FF6BAE4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0001A-44F3-4EBF-8F69-72C47B512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B330BF-A133-4650-AA9C-2576E48AE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A2F760-9EE5-4867-BB48-97F51BB8C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881B7-C199-4732-BF47-9C58752D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D9059-85FB-4203-AD9C-52246038E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B1184-D8B8-49EA-8EC3-C4168D931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05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6EAD-3794-4841-8EC0-E485E25C3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83E7C-956D-4B69-A64A-410BDE4A2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F8F38-DA9A-45F6-866A-6E2DD5C30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C7F3D-AEFF-4716-84CA-4FF96F265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3FBA0-01FB-4FCB-B4FE-B581D8399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8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2320-7A54-4059-88D7-ABE86E9DA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D1263-6288-4897-AEC5-199C8EDD4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A5648-5EE1-4763-8358-66512C5A7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EE7BE-546F-48F2-B6EE-999A2E997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F8A06-7B1F-4EA0-AB33-61997702A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1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5EA81-A25A-4855-BAF9-AD3790400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0898A-A5AB-4D17-BCB2-D4E1C7569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AAFC9-1F20-4606-A8BD-7F79694C3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BC601-09CA-4CDD-98B2-9D921EE0C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535A19-A124-41E1-AB09-60DC5F10A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06038-22DB-4B51-AF45-E2FE8D282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55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32962-7C45-426E-B0CD-3EEB74A8D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9A669A-6A8A-4AAE-B90D-28D4B9078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32D5BF-D441-4D5F-A872-E70D4BD44F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E19337-AA05-44ED-93A1-89A2B547C4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4AC225-09F1-4B07-AF91-675B4D2D0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1C7BD3-703A-498A-8678-CD8279672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1FD014-D63F-4775-9C16-57D27636A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BB6EF0-C63E-4396-831D-A59CE21E2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30D9F-62BB-4E9A-9332-E146DF0A2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850757-EA20-4C23-B470-D963A1220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0FBBE9-E2C0-40CD-9752-237B50595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54986-C97F-42C3-B6D9-F5E366D36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2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73892-71E6-4F66-A842-93A3A2B89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2917F9-1E87-4369-B46E-99D5013F1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5AAB6-E8A9-4A75-8739-95BF3CB3D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8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CC094-7B8A-474E-B5A9-6B83C5714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D82F9-DA2A-481F-A35C-B3535363A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49B03F-B4D0-46B7-9387-4A8318A4A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6AA45-1CF7-40DD-992C-BDA320CFD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D853AF-2279-4A6F-9115-A913637A5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DDF16-E26F-4668-8E3B-5BEB8E2EA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84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BE6EE-5DBC-42AA-83DD-C95AE5A58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5F8438-BD6A-4794-B955-864BF13D48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1A284D-96AB-4814-8BBF-7C34F6BBDC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C6999-EA03-42FB-8EFB-D7399FFE0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77350-B4C2-4D2A-B2C6-84CEADCC3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DE0DE-C4CA-41D1-B217-20C11FE88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9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DD0E5A-FA2D-4C33-AE97-3D790B415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70F3F0-D7A9-46C6-8D64-A1E933AAB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EDD52-7059-4CA7-82A2-F81AA7AE26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2657A-475B-48E5-A196-F882F1FBE538}" type="datetimeFigureOut">
              <a:rPr lang="en-US" smtClean="0"/>
              <a:t>2/26/20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F46AD-96ED-491F-A4A9-7A799F204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D2897-F435-40AF-ACDB-F7652E910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0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6EA0D-AC0F-4949-A926-637D3173EC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Injuries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5F1AD-54FD-4560-B5F3-0408CE0D6B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615656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BDAF0-24BA-4D5A-990E-3B2DD2F76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233731003 |Traumatic pneumonia (disorder)|- proposed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03B74B1-2B27-47C4-A0A1-EA537DB2EF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5531"/>
            <a:ext cx="10515600" cy="38315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4AD017-98F9-BD48-ABE1-621FD30F4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760" y="5048557"/>
            <a:ext cx="5711349" cy="144431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15546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D94E2-AB35-43ED-8163-4ADA05583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67488005 |Traumatic alopecia (disorder)|- proposed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11494A-9FB4-444C-BD3F-DD5523789F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74558"/>
            <a:ext cx="10515600" cy="3853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221354-50F6-6A46-B079-0BD1C5B0A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982" y="4698911"/>
            <a:ext cx="4428818" cy="20799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4386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D89FA-E065-F54A-BF1D-62BD5F492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for injuries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19B80-BFAE-A14B-BAA1-8A48DD5C4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64572001 |Disease (disorder)| :</a:t>
            </a:r>
            <a:br>
              <a:rPr lang="en-US" dirty="0"/>
            </a:br>
            <a:r>
              <a:rPr lang="en-US" dirty="0"/>
              <a:t>            { 116676008 |Associated morphology (attribute)| = 37782003 |Damage (morphologic abnormality)| }</a:t>
            </a:r>
          </a:p>
          <a:p>
            <a:r>
              <a:rPr lang="en-US" dirty="0"/>
              <a:t>Although damage may be difficult to precisely define, maintenance  of the 37782003 |Damage (morphologic abnormality)|hierarchy will enable the modelers to correctly assign certain disorders as injuries</a:t>
            </a:r>
          </a:p>
          <a:p>
            <a:r>
              <a:rPr lang="en-US" dirty="0"/>
              <a:t>As suggested by Langley J, Brenner R. What is an injury?. </a:t>
            </a:r>
            <a:r>
              <a:rPr lang="en-US" i="1" dirty="0" err="1"/>
              <a:t>Inj</a:t>
            </a:r>
            <a:r>
              <a:rPr lang="en-US" i="1" dirty="0"/>
              <a:t> Prev</a:t>
            </a:r>
            <a:r>
              <a:rPr lang="en-US" dirty="0"/>
              <a:t>. 2004;10(2):69–71. doi:10.1136/ip.2003.003715 an approach that has been widely used is to consider an injury as those disorders included under the Injury and poisoning chapter of ICD</a:t>
            </a:r>
          </a:p>
          <a:p>
            <a:r>
              <a:rPr lang="en-US" dirty="0"/>
              <a:t>Add additional morphologies under 37782003 |Damage (morphologic abnormality)|derived from disorders under ICD-11 chapter </a:t>
            </a:r>
            <a:r>
              <a:rPr lang="en-US" b="1" dirty="0"/>
              <a:t>22</a:t>
            </a:r>
            <a:r>
              <a:rPr lang="en-US" dirty="0"/>
              <a:t> Injury, poisoning or certain other consequences of external causes </a:t>
            </a:r>
          </a:p>
        </p:txBody>
      </p:sp>
    </p:spTree>
    <p:extLst>
      <p:ext uri="{BB962C8B-B14F-4D97-AF65-F5344CB8AC3E}">
        <p14:creationId xmlns:p14="http://schemas.microsoft.com/office/powerpoint/2010/main" val="3785300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B07E1-7152-4EB8-9D5A-12106CFF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injury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81C4F-A65E-4A3B-87F9-CCF2DA7B4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 for Traumatic injuries</a:t>
            </a:r>
          </a:p>
          <a:p>
            <a:pPr lvl="1"/>
            <a:r>
              <a:rPr lang="en-US" dirty="0"/>
              <a:t>Due to 773760007 |Traumatic event (event)|</a:t>
            </a:r>
          </a:p>
          <a:p>
            <a:pPr lvl="1"/>
            <a:r>
              <a:rPr lang="en-US" dirty="0"/>
              <a:t>Retire traumatic morphologies (&lt;&lt;19130008 |Traumatic abnormality (morphologic abnormality)|)and replace with unspecified morphologies</a:t>
            </a:r>
          </a:p>
          <a:p>
            <a:pPr lvl="2"/>
            <a:r>
              <a:rPr lang="en-US" dirty="0" err="1"/>
              <a:t>Ie</a:t>
            </a:r>
            <a:r>
              <a:rPr lang="en-US" dirty="0"/>
              <a:t>. 415747007 |Traumatic rupture (morphologic abnormality)|                125671007 |Rupture (morphologic abnormality)|</a:t>
            </a:r>
          </a:p>
          <a:p>
            <a:r>
              <a:rPr lang="en-US" dirty="0"/>
              <a:t>Model for Nontraumatic injuries</a:t>
            </a:r>
          </a:p>
          <a:p>
            <a:pPr lvl="1"/>
            <a:r>
              <a:rPr lang="en-US" dirty="0"/>
              <a:t>Due to 789750003 |Spontaneous event (event)|</a:t>
            </a:r>
          </a:p>
          <a:p>
            <a:pPr lvl="1"/>
            <a:r>
              <a:rPr lang="en-US" dirty="0"/>
              <a:t>Replace nontraumatic and spontaneous morphologies with unspecified morphologies and move under 37782003 |Damage (morphologic abnormality)|if not already a subtype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A0B9C67-B202-A944-81EE-1853092D839B}"/>
              </a:ext>
            </a:extLst>
          </p:cNvPr>
          <p:cNvCxnSpPr/>
          <p:nvPr/>
        </p:nvCxnSpPr>
        <p:spPr>
          <a:xfrm>
            <a:off x="8590193" y="3552267"/>
            <a:ext cx="673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87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6C4CE-E5A9-472A-8BCC-7CE3503D4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Injuries in ICD-11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8D8448-D99E-4F86-A308-1396D2A19A72}"/>
              </a:ext>
            </a:extLst>
          </p:cNvPr>
          <p:cNvSpPr txBox="1"/>
          <p:nvPr/>
        </p:nvSpPr>
        <p:spPr>
          <a:xfrm>
            <a:off x="3229063" y="5201174"/>
            <a:ext cx="6499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 = morphology not a descendant of 37782003 |Damage (morphologic abnormality)|</a:t>
            </a:r>
          </a:p>
          <a:p>
            <a:r>
              <a:rPr lang="en-US" sz="1200" dirty="0"/>
              <a:t>XX = do not have </a:t>
            </a:r>
            <a:r>
              <a:rPr lang="en-US" sz="1200" dirty="0" err="1"/>
              <a:t>morpholgies</a:t>
            </a:r>
            <a:endParaRPr lang="en-US" sz="1200" dirty="0"/>
          </a:p>
          <a:p>
            <a:r>
              <a:rPr lang="en-US" sz="1200" dirty="0"/>
              <a:t>XXX = 449735000 |Structural change due to ischemia (morphologic abnormality)|</a:t>
            </a:r>
          </a:p>
          <a:p>
            <a:r>
              <a:rPr lang="en-US" sz="1200" dirty="0"/>
              <a:t>     These have morphologies that are descendants of 37782003 |Damage (morphologic abnormality)|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9DD6CC3-5575-704E-8D88-0BF924E59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291654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FCEBAE-B94D-BE4D-8547-4EFE8D5A11CC}"/>
              </a:ext>
            </a:extLst>
          </p:cNvPr>
          <p:cNvSpPr/>
          <p:nvPr/>
        </p:nvSpPr>
        <p:spPr>
          <a:xfrm>
            <a:off x="3229063" y="5778902"/>
            <a:ext cx="3193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✓</a:t>
            </a:r>
          </a:p>
        </p:txBody>
      </p:sp>
    </p:spTree>
    <p:extLst>
      <p:ext uri="{BB962C8B-B14F-4D97-AF65-F5344CB8AC3E}">
        <p14:creationId xmlns:p14="http://schemas.microsoft.com/office/powerpoint/2010/main" val="650590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5681C-65FC-874C-A275-02D21E36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37782003 |Damage (morphologic abnormality)|hierarchy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541018-BDD2-BF40-9AAA-271E9A4225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1700" y="1842294"/>
            <a:ext cx="53086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42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7EAE-8C76-0343-8563-AB6BB8B7A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ICD-11 traumatic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5328C-27B1-C149-B119-EBFE3E989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edema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amputation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rupture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air embolism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fat embolism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latin typeface="Helvetica" pitchFamily="2" charset="0"/>
              </a:rPr>
              <a:t>Post </a:t>
            </a:r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wound</a:t>
            </a:r>
            <a:r>
              <a:rPr lang="en-US" dirty="0">
                <a:latin typeface="Helvetica" pitchFamily="2" charset="0"/>
              </a:rPr>
              <a:t> infection</a:t>
            </a:r>
          </a:p>
          <a:p>
            <a:r>
              <a:rPr lang="en-US" strike="sngStrike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strike="sngStrike" dirty="0">
                <a:latin typeface="Helvetica" pitchFamily="2" charset="0"/>
              </a:rPr>
              <a:t>shock</a:t>
            </a:r>
            <a:endParaRPr lang="en-US" strike="sngStrike" dirty="0">
              <a:latin typeface="Helvetica" pitchFamily="2" charset="0"/>
            </a:endParaRPr>
          </a:p>
          <a:p>
            <a:r>
              <a:rPr lang="en-US" strike="sngStrike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strike="sngStrike" dirty="0">
                <a:latin typeface="Helvetica" pitchFamily="2" charset="0"/>
              </a:rPr>
              <a:t>anuria</a:t>
            </a:r>
            <a:endParaRPr lang="en-US" strike="sngStrike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ischemia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subcutaneous emphysema</a:t>
            </a:r>
            <a:endParaRPr lang="en-US" dirty="0"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251A61-F5AE-3246-9E2E-C29BDF29A6D3}"/>
              </a:ext>
            </a:extLst>
          </p:cNvPr>
          <p:cNvSpPr txBox="1"/>
          <p:nvPr/>
        </p:nvSpPr>
        <p:spPr>
          <a:xfrm>
            <a:off x="6865883" y="1970690"/>
            <a:ext cx="44879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Traumatic in the FSN implies an injury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If traumatic morphologies are inactivated and replaced by unspecified morphologies, the unspecified morphologies may not be regarded as kinds of damage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 edema, fat embolus, air embolus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ICD-11 injury disorders do not have morphologies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 shock, anuria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23409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931A5-B203-394D-A741-F5F7CBBA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1A3A1-CFD4-174C-B0FA-46D4CD987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traumatic injuries for which the morphology without containing the word “traumatic” would not be considered a kind of damage, use 2 role groups, one containing that morphology and the other containing 37782003 |Damage (morphologic abnormality)|</a:t>
            </a:r>
          </a:p>
          <a:p>
            <a:r>
              <a:rPr lang="en-US" dirty="0"/>
              <a:t>Can apply similar approaches to nontraumatic injuries</a:t>
            </a:r>
          </a:p>
        </p:txBody>
      </p:sp>
    </p:spTree>
    <p:extLst>
      <p:ext uri="{BB962C8B-B14F-4D97-AF65-F5344CB8AC3E}">
        <p14:creationId xmlns:p14="http://schemas.microsoft.com/office/powerpoint/2010/main" val="3016202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CB156-7A3F-47B9-849F-C58FAC4D5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240312009 |Cerebral injury due to birth trauma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F45B3C-4BED-40F0-A20B-155A923D11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34902"/>
            <a:ext cx="10515600" cy="313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34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2829A-A0EA-4494-BC83-4DEB7B8E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206238001 |Cerebral edema due to birth injury (disorder)| - proposed model using 2 role groups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B4E77AE-0FFD-4799-82AF-AFD8B9663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21254"/>
            <a:ext cx="10515600" cy="416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952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D76EF74C4364448567650AF73B84F3" ma:contentTypeVersion="12" ma:contentTypeDescription="Create a new document." ma:contentTypeScope="" ma:versionID="461f13f4448b5c6653219dcb97fd0116">
  <xsd:schema xmlns:xsd="http://www.w3.org/2001/XMLSchema" xmlns:xs="http://www.w3.org/2001/XMLSchema" xmlns:p="http://schemas.microsoft.com/office/2006/metadata/properties" xmlns:ns3="f2c2fa78-0794-4f7c-a905-5cc6544b17ac" xmlns:ns4="05b56cde-6708-4a4a-9721-8a20e4a46b18" targetNamespace="http://schemas.microsoft.com/office/2006/metadata/properties" ma:root="true" ma:fieldsID="d0891d6d75e68917d1324e80bcd024dd" ns3:_="" ns4:_="">
    <xsd:import namespace="f2c2fa78-0794-4f7c-a905-5cc6544b17ac"/>
    <xsd:import namespace="05b56cde-6708-4a4a-9721-8a20e4a46b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2fa78-0794-4f7c-a905-5cc6544b17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b56cde-6708-4a4a-9721-8a20e4a46b1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9BE17D-73D9-4722-A230-E423AB2FCE1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E2DF53-8BDA-4527-86D4-594F11630E2B}">
  <ds:schemaRefs>
    <ds:schemaRef ds:uri="05b56cde-6708-4a4a-9721-8a20e4a46b18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f2c2fa78-0794-4f7c-a905-5cc6544b17ac"/>
  </ds:schemaRefs>
</ds:datastoreItem>
</file>

<file path=customXml/itemProps3.xml><?xml version="1.0" encoding="utf-8"?>
<ds:datastoreItem xmlns:ds="http://schemas.openxmlformats.org/officeDocument/2006/customXml" ds:itemID="{759C13E2-89F4-4071-A187-C87D120646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c2fa78-0794-4f7c-a905-5cc6544b17ac"/>
    <ds:schemaRef ds:uri="05b56cde-6708-4a4a-9721-8a20e4a46b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1287</TotalTime>
  <Words>483</Words>
  <Application>Microsoft Macintosh PowerPoint</Application>
  <PresentationFormat>Widescreen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Office Theme</vt:lpstr>
      <vt:lpstr>Injuries</vt:lpstr>
      <vt:lpstr>Model for injuries </vt:lpstr>
      <vt:lpstr>Proposed injury models</vt:lpstr>
      <vt:lpstr>Injuries in ICD-11</vt:lpstr>
      <vt:lpstr>Revised 37782003 |Damage (morphologic abnormality)|hierarchy </vt:lpstr>
      <vt:lpstr>ICD-11 traumatic disorders</vt:lpstr>
      <vt:lpstr>Proposal</vt:lpstr>
      <vt:lpstr>240312009 |Cerebral injury due to birth trauma (disorder)|</vt:lpstr>
      <vt:lpstr>206238001 |Cerebral edema due to birth injury (disorder)| - proposed model using 2 role groups</vt:lpstr>
      <vt:lpstr>233731003 |Traumatic pneumonia (disorder)|- proposed model</vt:lpstr>
      <vt:lpstr>67488005 |Traumatic alopecia (disorder)|- proposed model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Injuries</dc:title>
  <dc:creator>Bruce J Goldberg</dc:creator>
  <cp:lastModifiedBy>Bruce J Goldberg</cp:lastModifiedBy>
  <cp:revision>6</cp:revision>
  <dcterms:created xsi:type="dcterms:W3CDTF">2020-01-07T00:08:19Z</dcterms:created>
  <dcterms:modified xsi:type="dcterms:W3CDTF">2020-02-26T16:52:01Z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0x01010099D76EF74C4364448567650AF73B84F3</vt:lpwstr>
  </property>
</Properties>
</file>